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5"/>
  </p:notesMasterIdLst>
  <p:sldIdLst>
    <p:sldId id="256" r:id="rId2"/>
    <p:sldId id="292" r:id="rId3"/>
    <p:sldId id="257" r:id="rId4"/>
    <p:sldId id="286" r:id="rId5"/>
    <p:sldId id="304" r:id="rId6"/>
    <p:sldId id="289" r:id="rId7"/>
    <p:sldId id="290" r:id="rId8"/>
    <p:sldId id="258" r:id="rId9"/>
    <p:sldId id="287" r:id="rId10"/>
    <p:sldId id="261" r:id="rId11"/>
    <p:sldId id="280" r:id="rId12"/>
    <p:sldId id="284" r:id="rId13"/>
    <p:sldId id="296" r:id="rId14"/>
    <p:sldId id="306" r:id="rId15"/>
    <p:sldId id="300" r:id="rId16"/>
    <p:sldId id="299" r:id="rId17"/>
    <p:sldId id="295" r:id="rId18"/>
    <p:sldId id="305" r:id="rId19"/>
    <p:sldId id="298" r:id="rId20"/>
    <p:sldId id="285" r:id="rId21"/>
    <p:sldId id="303" r:id="rId22"/>
    <p:sldId id="301" r:id="rId23"/>
    <p:sldId id="30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3399"/>
    <a:srgbClr val="817E00"/>
    <a:srgbClr val="06523E"/>
    <a:srgbClr val="E7E7FF"/>
    <a:srgbClr val="D9D9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500" autoAdjust="0"/>
  </p:normalViewPr>
  <p:slideViewPr>
    <p:cSldViewPr snapToGrid="0">
      <p:cViewPr>
        <p:scale>
          <a:sx n="60" d="100"/>
          <a:sy n="60" d="100"/>
        </p:scale>
        <p:origin x="-2478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24BA-9CC5-4B1F-812F-7A1A103580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292AD-1152-42C7-95C0-39AB2723CEC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1" dirty="0" smtClean="0"/>
            <a:t>вид</a:t>
          </a:r>
          <a:endParaRPr lang="ru-RU" sz="2600" b="1" dirty="0"/>
        </a:p>
      </dgm:t>
    </dgm:pt>
    <dgm:pt modelId="{1347F571-6602-4D97-9ACC-5F7401758A28}" type="parTrans" cxnId="{7E01E335-776D-4D9F-8008-96ADB6504A55}">
      <dgm:prSet/>
      <dgm:spPr/>
      <dgm:t>
        <a:bodyPr/>
        <a:lstStyle/>
        <a:p>
          <a:endParaRPr lang="ru-RU"/>
        </a:p>
      </dgm:t>
    </dgm:pt>
    <dgm:pt modelId="{69BD4B57-AE33-4DCC-8842-954C4E5A1D47}" type="sibTrans" cxnId="{7E01E335-776D-4D9F-8008-96ADB6504A55}">
      <dgm:prSet/>
      <dgm:spPr/>
      <dgm:t>
        <a:bodyPr/>
        <a:lstStyle/>
        <a:p>
          <a:endParaRPr lang="ru-RU"/>
        </a:p>
      </dgm:t>
    </dgm:pt>
    <dgm:pt modelId="{A69FC06E-385F-40B2-88AD-A6254DBC301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1" dirty="0" smtClean="0"/>
            <a:t>методы</a:t>
          </a:r>
          <a:endParaRPr lang="ru-RU" sz="2600" b="1" dirty="0"/>
        </a:p>
      </dgm:t>
    </dgm:pt>
    <dgm:pt modelId="{9D499C7D-E554-42D9-9B8B-A120CA09AE7A}" type="parTrans" cxnId="{98859154-F48B-4A52-98E8-A16A05C2540A}">
      <dgm:prSet/>
      <dgm:spPr/>
      <dgm:t>
        <a:bodyPr/>
        <a:lstStyle/>
        <a:p>
          <a:endParaRPr lang="ru-RU"/>
        </a:p>
      </dgm:t>
    </dgm:pt>
    <dgm:pt modelId="{1549BBD0-4DD1-4457-97C3-1DE7D6175B79}" type="sibTrans" cxnId="{98859154-F48B-4A52-98E8-A16A05C2540A}">
      <dgm:prSet/>
      <dgm:spPr/>
      <dgm:t>
        <a:bodyPr/>
        <a:lstStyle/>
        <a:p>
          <a:endParaRPr lang="ru-RU"/>
        </a:p>
      </dgm:t>
    </dgm:pt>
    <dgm:pt modelId="{1356F8CB-FAB9-48F3-88A7-82304DD06625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1" dirty="0" smtClean="0"/>
            <a:t>приемы</a:t>
          </a:r>
          <a:endParaRPr lang="ru-RU" sz="2600" b="1" dirty="0"/>
        </a:p>
      </dgm:t>
    </dgm:pt>
    <dgm:pt modelId="{877FD113-63CA-4285-B561-879C0A4F2997}" type="parTrans" cxnId="{6F8B5D8B-9B5A-495F-9941-FE54E976D3EF}">
      <dgm:prSet/>
      <dgm:spPr/>
      <dgm:t>
        <a:bodyPr/>
        <a:lstStyle/>
        <a:p>
          <a:endParaRPr lang="ru-RU"/>
        </a:p>
      </dgm:t>
    </dgm:pt>
    <dgm:pt modelId="{498721CF-A124-4637-9D82-B33A86742A54}" type="sibTrans" cxnId="{6F8B5D8B-9B5A-495F-9941-FE54E976D3EF}">
      <dgm:prSet/>
      <dgm:spPr/>
      <dgm:t>
        <a:bodyPr/>
        <a:lstStyle/>
        <a:p>
          <a:endParaRPr lang="ru-RU"/>
        </a:p>
      </dgm:t>
    </dgm:pt>
    <dgm:pt modelId="{3B4B5674-FD29-46F8-82BA-DB67ADCF41D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1" dirty="0" smtClean="0"/>
            <a:t>время начала занятия</a:t>
          </a:r>
          <a:endParaRPr lang="ru-RU" sz="2600" b="1" dirty="0"/>
        </a:p>
      </dgm:t>
    </dgm:pt>
    <dgm:pt modelId="{ABECF80A-1B31-4197-9FEE-D393F0049784}" type="parTrans" cxnId="{5009E9D9-2D6A-423E-9D30-145505E2DEF7}">
      <dgm:prSet/>
      <dgm:spPr/>
      <dgm:t>
        <a:bodyPr/>
        <a:lstStyle/>
        <a:p>
          <a:endParaRPr lang="ru-RU"/>
        </a:p>
      </dgm:t>
    </dgm:pt>
    <dgm:pt modelId="{621F0C82-0E58-49F0-BCBE-EC229B2F4DA7}" type="sibTrans" cxnId="{5009E9D9-2D6A-423E-9D30-145505E2DEF7}">
      <dgm:prSet/>
      <dgm:spPr/>
      <dgm:t>
        <a:bodyPr/>
        <a:lstStyle/>
        <a:p>
          <a:endParaRPr lang="ru-RU"/>
        </a:p>
      </dgm:t>
    </dgm:pt>
    <dgm:pt modelId="{DE7FDCE5-43A5-4A9E-8F2C-678BF525DF3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1" dirty="0" smtClean="0"/>
            <a:t>форма </a:t>
          </a:r>
        </a:p>
        <a:p>
          <a:r>
            <a:rPr lang="ru-RU" sz="2600" b="1" dirty="0" smtClean="0"/>
            <a:t>организации</a:t>
          </a:r>
          <a:endParaRPr lang="ru-RU" sz="2600" b="1" dirty="0"/>
        </a:p>
      </dgm:t>
    </dgm:pt>
    <dgm:pt modelId="{E10566A1-E4FF-4712-9431-2AF1F54C7CA6}" type="parTrans" cxnId="{C635CA65-18D8-4931-84D7-D43E31A5FDF5}">
      <dgm:prSet/>
      <dgm:spPr/>
      <dgm:t>
        <a:bodyPr/>
        <a:lstStyle/>
        <a:p>
          <a:endParaRPr lang="ru-RU"/>
        </a:p>
      </dgm:t>
    </dgm:pt>
    <dgm:pt modelId="{3399F7F6-6826-4C2E-BEA7-D8E124FD3337}" type="sibTrans" cxnId="{C635CA65-18D8-4931-84D7-D43E31A5FDF5}">
      <dgm:prSet/>
      <dgm:spPr/>
      <dgm:t>
        <a:bodyPr/>
        <a:lstStyle/>
        <a:p>
          <a:endParaRPr lang="ru-RU"/>
        </a:p>
      </dgm:t>
    </dgm:pt>
    <dgm:pt modelId="{1C3EA9E1-9CB5-4AB0-9213-94433D0B6B6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1" dirty="0" err="1" smtClean="0"/>
            <a:t>продолжитель-ность</a:t>
          </a:r>
          <a:endParaRPr lang="ru-RU" sz="2600" b="1" dirty="0"/>
        </a:p>
      </dgm:t>
    </dgm:pt>
    <dgm:pt modelId="{D02B2A47-9F6D-4D26-8ACE-575085F29F25}" type="parTrans" cxnId="{1E2DAA7B-680C-4A05-A782-6825F96CAA52}">
      <dgm:prSet/>
      <dgm:spPr/>
      <dgm:t>
        <a:bodyPr/>
        <a:lstStyle/>
        <a:p>
          <a:endParaRPr lang="ru-RU"/>
        </a:p>
      </dgm:t>
    </dgm:pt>
    <dgm:pt modelId="{13A84DD5-B4F1-4DA9-9568-42B82C3EE5D4}" type="sibTrans" cxnId="{1E2DAA7B-680C-4A05-A782-6825F96CAA52}">
      <dgm:prSet/>
      <dgm:spPr/>
      <dgm:t>
        <a:bodyPr/>
        <a:lstStyle/>
        <a:p>
          <a:endParaRPr lang="ru-RU"/>
        </a:p>
      </dgm:t>
    </dgm:pt>
    <dgm:pt modelId="{240B29D9-3579-4019-9A01-4963B71CE06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1" dirty="0" smtClean="0"/>
            <a:t>время перерывов</a:t>
          </a:r>
          <a:endParaRPr lang="ru-RU" sz="2600" b="1" dirty="0"/>
        </a:p>
      </dgm:t>
    </dgm:pt>
    <dgm:pt modelId="{D2312A47-07D6-4F17-9049-24CF67C6B419}" type="parTrans" cxnId="{A849B842-91B4-4BCE-9BDE-736CDF904C7A}">
      <dgm:prSet/>
      <dgm:spPr/>
      <dgm:t>
        <a:bodyPr/>
        <a:lstStyle/>
        <a:p>
          <a:endParaRPr lang="ru-RU"/>
        </a:p>
      </dgm:t>
    </dgm:pt>
    <dgm:pt modelId="{69CEDBC0-C911-48BF-B55E-BD3514A3CFDD}" type="sibTrans" cxnId="{A849B842-91B4-4BCE-9BDE-736CDF904C7A}">
      <dgm:prSet/>
      <dgm:spPr/>
      <dgm:t>
        <a:bodyPr/>
        <a:lstStyle/>
        <a:p>
          <a:endParaRPr lang="ru-RU"/>
        </a:p>
      </dgm:t>
    </dgm:pt>
    <dgm:pt modelId="{9FA2E6D2-561F-4A20-BAE0-748A61DF39D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600" b="1" dirty="0" smtClean="0"/>
            <a:t>учет возрастных особенностей детей</a:t>
          </a:r>
          <a:endParaRPr lang="ru-RU" sz="2600" b="1" dirty="0"/>
        </a:p>
      </dgm:t>
    </dgm:pt>
    <dgm:pt modelId="{9FB888FD-BA40-4DD8-A2D5-08FCB3F6B1BA}" type="parTrans" cxnId="{CCBC86A1-938D-4E02-9BB9-2234809F6AA5}">
      <dgm:prSet/>
      <dgm:spPr/>
      <dgm:t>
        <a:bodyPr/>
        <a:lstStyle/>
        <a:p>
          <a:endParaRPr lang="ru-RU"/>
        </a:p>
      </dgm:t>
    </dgm:pt>
    <dgm:pt modelId="{9D307FAA-2DDB-4FB7-A5E7-7DBBED168C03}" type="sibTrans" cxnId="{CCBC86A1-938D-4E02-9BB9-2234809F6AA5}">
      <dgm:prSet/>
      <dgm:spPr/>
      <dgm:t>
        <a:bodyPr/>
        <a:lstStyle/>
        <a:p>
          <a:endParaRPr lang="ru-RU"/>
        </a:p>
      </dgm:t>
    </dgm:pt>
    <dgm:pt modelId="{2725769B-44A4-4DA1-8838-8F590385B0F8}" type="pres">
      <dgm:prSet presAssocID="{F86624BA-9CC5-4B1F-812F-7A1A103580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F4EEB-5C64-444B-A5B6-BBC23FA88FA6}" type="pres">
      <dgm:prSet presAssocID="{BF6292AD-1152-42C7-95C0-39AB2723CEC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25AE7-267D-47F2-913B-57526E57448A}" type="pres">
      <dgm:prSet presAssocID="{69BD4B57-AE33-4DCC-8842-954C4E5A1D47}" presName="sibTrans" presStyleCnt="0"/>
      <dgm:spPr/>
    </dgm:pt>
    <dgm:pt modelId="{DB2471C1-CDC2-4985-A828-484AD408C1F4}" type="pres">
      <dgm:prSet presAssocID="{A69FC06E-385F-40B2-88AD-A6254DBC3010}" presName="node" presStyleLbl="node1" presStyleIdx="1" presStyleCnt="8" custLinFactNeighborX="3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56CA4-20AB-4CB8-9D3E-CB002FF7642F}" type="pres">
      <dgm:prSet presAssocID="{1549BBD0-4DD1-4457-97C3-1DE7D6175B79}" presName="sibTrans" presStyleCnt="0"/>
      <dgm:spPr/>
    </dgm:pt>
    <dgm:pt modelId="{962CD920-D54F-4FEE-8E41-977D6128EB35}" type="pres">
      <dgm:prSet presAssocID="{1356F8CB-FAB9-48F3-88A7-82304DD06625}" presName="node" presStyleLbl="node1" presStyleIdx="2" presStyleCnt="8" custScaleX="95241" custScaleY="102572" custLinFactNeighborX="3517" custLinFactNeighborY="-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9DC-19F8-43CA-888F-96A1269304F8}" type="pres">
      <dgm:prSet presAssocID="{498721CF-A124-4637-9D82-B33A86742A54}" presName="sibTrans" presStyleCnt="0"/>
      <dgm:spPr/>
    </dgm:pt>
    <dgm:pt modelId="{8678C346-6153-4541-A259-6A2223DDE35B}" type="pres">
      <dgm:prSet presAssocID="{9FA2E6D2-561F-4A20-BAE0-748A61DF39D2}" presName="node" presStyleLbl="node1" presStyleIdx="3" presStyleCnt="8" custScaleX="168447" custScaleY="102419" custLinFactY="15846" custLinFactNeighborX="428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407A9-1778-47B5-AA04-E14CEAF992BD}" type="pres">
      <dgm:prSet presAssocID="{9D307FAA-2DDB-4FB7-A5E7-7DBBED168C03}" presName="sibTrans" presStyleCnt="0"/>
      <dgm:spPr/>
    </dgm:pt>
    <dgm:pt modelId="{E948F022-AA07-42E1-9644-AB7895A92140}" type="pres">
      <dgm:prSet presAssocID="{240B29D9-3579-4019-9A01-4963B71CE065}" presName="node" presStyleLbl="node1" presStyleIdx="4" presStyleCnt="8" custScaleX="114072" custLinFactNeighborX="-2792" custLinFactNeighborY="-1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118E3-829D-4502-92F4-472B4A3499FE}" type="pres">
      <dgm:prSet presAssocID="{69CEDBC0-C911-48BF-B55E-BD3514A3CFDD}" presName="sibTrans" presStyleCnt="0"/>
      <dgm:spPr/>
    </dgm:pt>
    <dgm:pt modelId="{82FEAB65-3E0F-4BB2-AC56-72B7CAE71CA9}" type="pres">
      <dgm:prSet presAssocID="{3B4B5674-FD29-46F8-82BA-DB67ADCF41D2}" presName="node" presStyleLbl="node1" presStyleIdx="5" presStyleCnt="8" custScaleX="128014" custLinFactNeighborX="7858" custLinFactNeighborY="-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E3725-6857-4155-BC94-F7BA5A5BE58B}" type="pres">
      <dgm:prSet presAssocID="{621F0C82-0E58-49F0-BCBE-EC229B2F4DA7}" presName="sibTrans" presStyleCnt="0"/>
      <dgm:spPr/>
    </dgm:pt>
    <dgm:pt modelId="{F04E131F-DBE5-442B-A1D0-3A0050C0085C}" type="pres">
      <dgm:prSet presAssocID="{DE7FDCE5-43A5-4A9E-8F2C-678BF525DF32}" presName="node" presStyleLbl="node1" presStyleIdx="6" presStyleCnt="8" custScaleX="128722" custLinFactY="-17577" custLinFactNeighborX="-464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0BCA-9476-4692-858B-986A06FB8469}" type="pres">
      <dgm:prSet presAssocID="{3399F7F6-6826-4C2E-BEA7-D8E124FD3337}" presName="sibTrans" presStyleCnt="0"/>
      <dgm:spPr/>
    </dgm:pt>
    <dgm:pt modelId="{6D1B5E81-4DFC-408D-A701-159155AEF3FD}" type="pres">
      <dgm:prSet presAssocID="{1C3EA9E1-9CB5-4AB0-9213-94433D0B6B65}" presName="node" presStyleLbl="node1" presStyleIdx="7" presStyleCnt="8" custScaleX="163100" custScaleY="111790" custLinFactNeighborX="46983" custLinFactNeighborY="-6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6F2F4E-C941-4FF5-B66A-67098E5C3603}" type="presOf" srcId="{F86624BA-9CC5-4B1F-812F-7A1A10358025}" destId="{2725769B-44A4-4DA1-8838-8F590385B0F8}" srcOrd="0" destOrd="0" presId="urn:microsoft.com/office/officeart/2005/8/layout/default"/>
    <dgm:cxn modelId="{A849B842-91B4-4BCE-9BDE-736CDF904C7A}" srcId="{F86624BA-9CC5-4B1F-812F-7A1A10358025}" destId="{240B29D9-3579-4019-9A01-4963B71CE065}" srcOrd="4" destOrd="0" parTransId="{D2312A47-07D6-4F17-9049-24CF67C6B419}" sibTransId="{69CEDBC0-C911-48BF-B55E-BD3514A3CFDD}"/>
    <dgm:cxn modelId="{98859154-F48B-4A52-98E8-A16A05C2540A}" srcId="{F86624BA-9CC5-4B1F-812F-7A1A10358025}" destId="{A69FC06E-385F-40B2-88AD-A6254DBC3010}" srcOrd="1" destOrd="0" parTransId="{9D499C7D-E554-42D9-9B8B-A120CA09AE7A}" sibTransId="{1549BBD0-4DD1-4457-97C3-1DE7D6175B79}"/>
    <dgm:cxn modelId="{61E099BE-B733-41E1-BE78-5FC5C0B00B44}" type="presOf" srcId="{1C3EA9E1-9CB5-4AB0-9213-94433D0B6B65}" destId="{6D1B5E81-4DFC-408D-A701-159155AEF3FD}" srcOrd="0" destOrd="0" presId="urn:microsoft.com/office/officeart/2005/8/layout/default"/>
    <dgm:cxn modelId="{91BC1EEC-FD28-42A0-83F8-E8915425664C}" type="presOf" srcId="{9FA2E6D2-561F-4A20-BAE0-748A61DF39D2}" destId="{8678C346-6153-4541-A259-6A2223DDE35B}" srcOrd="0" destOrd="0" presId="urn:microsoft.com/office/officeart/2005/8/layout/default"/>
    <dgm:cxn modelId="{7E01E335-776D-4D9F-8008-96ADB6504A55}" srcId="{F86624BA-9CC5-4B1F-812F-7A1A10358025}" destId="{BF6292AD-1152-42C7-95C0-39AB2723CECE}" srcOrd="0" destOrd="0" parTransId="{1347F571-6602-4D97-9ACC-5F7401758A28}" sibTransId="{69BD4B57-AE33-4DCC-8842-954C4E5A1D47}"/>
    <dgm:cxn modelId="{C635CA65-18D8-4931-84D7-D43E31A5FDF5}" srcId="{F86624BA-9CC5-4B1F-812F-7A1A10358025}" destId="{DE7FDCE5-43A5-4A9E-8F2C-678BF525DF32}" srcOrd="6" destOrd="0" parTransId="{E10566A1-E4FF-4712-9431-2AF1F54C7CA6}" sibTransId="{3399F7F6-6826-4C2E-BEA7-D8E124FD3337}"/>
    <dgm:cxn modelId="{5009E9D9-2D6A-423E-9D30-145505E2DEF7}" srcId="{F86624BA-9CC5-4B1F-812F-7A1A10358025}" destId="{3B4B5674-FD29-46F8-82BA-DB67ADCF41D2}" srcOrd="5" destOrd="0" parTransId="{ABECF80A-1B31-4197-9FEE-D393F0049784}" sibTransId="{621F0C82-0E58-49F0-BCBE-EC229B2F4DA7}"/>
    <dgm:cxn modelId="{6F2B2DAC-0DD9-4D52-A2D5-43E7A261F069}" type="presOf" srcId="{BF6292AD-1152-42C7-95C0-39AB2723CECE}" destId="{DEAF4EEB-5C64-444B-A5B6-BBC23FA88FA6}" srcOrd="0" destOrd="0" presId="urn:microsoft.com/office/officeart/2005/8/layout/default"/>
    <dgm:cxn modelId="{6F8B5D8B-9B5A-495F-9941-FE54E976D3EF}" srcId="{F86624BA-9CC5-4B1F-812F-7A1A10358025}" destId="{1356F8CB-FAB9-48F3-88A7-82304DD06625}" srcOrd="2" destOrd="0" parTransId="{877FD113-63CA-4285-B561-879C0A4F2997}" sibTransId="{498721CF-A124-4637-9D82-B33A86742A54}"/>
    <dgm:cxn modelId="{D5BFB6F9-F624-432D-988A-325612CA644D}" type="presOf" srcId="{1356F8CB-FAB9-48F3-88A7-82304DD06625}" destId="{962CD920-D54F-4FEE-8E41-977D6128EB35}" srcOrd="0" destOrd="0" presId="urn:microsoft.com/office/officeart/2005/8/layout/default"/>
    <dgm:cxn modelId="{AFD0116F-0FB2-441C-9FE9-0F0F198F1B33}" type="presOf" srcId="{240B29D9-3579-4019-9A01-4963B71CE065}" destId="{E948F022-AA07-42E1-9644-AB7895A92140}" srcOrd="0" destOrd="0" presId="urn:microsoft.com/office/officeart/2005/8/layout/default"/>
    <dgm:cxn modelId="{F1BA4313-DAFF-479D-826D-B981ADBA4350}" type="presOf" srcId="{DE7FDCE5-43A5-4A9E-8F2C-678BF525DF32}" destId="{F04E131F-DBE5-442B-A1D0-3A0050C0085C}" srcOrd="0" destOrd="0" presId="urn:microsoft.com/office/officeart/2005/8/layout/default"/>
    <dgm:cxn modelId="{58C22DD8-4E88-41CB-ADAF-D08B6C158E0D}" type="presOf" srcId="{A69FC06E-385F-40B2-88AD-A6254DBC3010}" destId="{DB2471C1-CDC2-4985-A828-484AD408C1F4}" srcOrd="0" destOrd="0" presId="urn:microsoft.com/office/officeart/2005/8/layout/default"/>
    <dgm:cxn modelId="{CCBC86A1-938D-4E02-9BB9-2234809F6AA5}" srcId="{F86624BA-9CC5-4B1F-812F-7A1A10358025}" destId="{9FA2E6D2-561F-4A20-BAE0-748A61DF39D2}" srcOrd="3" destOrd="0" parTransId="{9FB888FD-BA40-4DD8-A2D5-08FCB3F6B1BA}" sibTransId="{9D307FAA-2DDB-4FB7-A5E7-7DBBED168C03}"/>
    <dgm:cxn modelId="{1E2DAA7B-680C-4A05-A782-6825F96CAA52}" srcId="{F86624BA-9CC5-4B1F-812F-7A1A10358025}" destId="{1C3EA9E1-9CB5-4AB0-9213-94433D0B6B65}" srcOrd="7" destOrd="0" parTransId="{D02B2A47-9F6D-4D26-8ACE-575085F29F25}" sibTransId="{13A84DD5-B4F1-4DA9-9568-42B82C3EE5D4}"/>
    <dgm:cxn modelId="{A6E99CC7-BBD7-45E6-94AC-2645327F2429}" type="presOf" srcId="{3B4B5674-FD29-46F8-82BA-DB67ADCF41D2}" destId="{82FEAB65-3E0F-4BB2-AC56-72B7CAE71CA9}" srcOrd="0" destOrd="0" presId="urn:microsoft.com/office/officeart/2005/8/layout/default"/>
    <dgm:cxn modelId="{5003F923-2BC9-45C2-B8E4-A7F60425ACBA}" type="presParOf" srcId="{2725769B-44A4-4DA1-8838-8F590385B0F8}" destId="{DEAF4EEB-5C64-444B-A5B6-BBC23FA88FA6}" srcOrd="0" destOrd="0" presId="urn:microsoft.com/office/officeart/2005/8/layout/default"/>
    <dgm:cxn modelId="{94B75824-02ED-445A-B400-6C22D518E8E6}" type="presParOf" srcId="{2725769B-44A4-4DA1-8838-8F590385B0F8}" destId="{07D25AE7-267D-47F2-913B-57526E57448A}" srcOrd="1" destOrd="0" presId="urn:microsoft.com/office/officeart/2005/8/layout/default"/>
    <dgm:cxn modelId="{6B7519ED-ECA2-4E95-A8D7-2AEEE8C1E60B}" type="presParOf" srcId="{2725769B-44A4-4DA1-8838-8F590385B0F8}" destId="{DB2471C1-CDC2-4985-A828-484AD408C1F4}" srcOrd="2" destOrd="0" presId="urn:microsoft.com/office/officeart/2005/8/layout/default"/>
    <dgm:cxn modelId="{DDEB6B4B-A769-4B3D-A3F6-FA2E8165A7BA}" type="presParOf" srcId="{2725769B-44A4-4DA1-8838-8F590385B0F8}" destId="{51956CA4-20AB-4CB8-9D3E-CB002FF7642F}" srcOrd="3" destOrd="0" presId="urn:microsoft.com/office/officeart/2005/8/layout/default"/>
    <dgm:cxn modelId="{711766D9-74F1-45AC-B5E0-C62AE8F4C60C}" type="presParOf" srcId="{2725769B-44A4-4DA1-8838-8F590385B0F8}" destId="{962CD920-D54F-4FEE-8E41-977D6128EB35}" srcOrd="4" destOrd="0" presId="urn:microsoft.com/office/officeart/2005/8/layout/default"/>
    <dgm:cxn modelId="{2E0B8C3E-C817-4EE5-A44E-78920A9CE592}" type="presParOf" srcId="{2725769B-44A4-4DA1-8838-8F590385B0F8}" destId="{E52CA9DC-19F8-43CA-888F-96A1269304F8}" srcOrd="5" destOrd="0" presId="urn:microsoft.com/office/officeart/2005/8/layout/default"/>
    <dgm:cxn modelId="{7437111A-3BAB-4021-ADE4-1A8CA32E5A11}" type="presParOf" srcId="{2725769B-44A4-4DA1-8838-8F590385B0F8}" destId="{8678C346-6153-4541-A259-6A2223DDE35B}" srcOrd="6" destOrd="0" presId="urn:microsoft.com/office/officeart/2005/8/layout/default"/>
    <dgm:cxn modelId="{4F6CFB23-8E28-4E42-BC60-A0CBD8EABE55}" type="presParOf" srcId="{2725769B-44A4-4DA1-8838-8F590385B0F8}" destId="{010407A9-1778-47B5-AA04-E14CEAF992BD}" srcOrd="7" destOrd="0" presId="urn:microsoft.com/office/officeart/2005/8/layout/default"/>
    <dgm:cxn modelId="{28498AD8-3EA9-4155-9E20-C92B14A25721}" type="presParOf" srcId="{2725769B-44A4-4DA1-8838-8F590385B0F8}" destId="{E948F022-AA07-42E1-9644-AB7895A92140}" srcOrd="8" destOrd="0" presId="urn:microsoft.com/office/officeart/2005/8/layout/default"/>
    <dgm:cxn modelId="{F28FF68A-C4A5-4EA3-B32B-1078A6C922A5}" type="presParOf" srcId="{2725769B-44A4-4DA1-8838-8F590385B0F8}" destId="{183118E3-829D-4502-92F4-472B4A3499FE}" srcOrd="9" destOrd="0" presId="urn:microsoft.com/office/officeart/2005/8/layout/default"/>
    <dgm:cxn modelId="{1F501930-5309-4A6F-91E0-FB670F33AA63}" type="presParOf" srcId="{2725769B-44A4-4DA1-8838-8F590385B0F8}" destId="{82FEAB65-3E0F-4BB2-AC56-72B7CAE71CA9}" srcOrd="10" destOrd="0" presId="urn:microsoft.com/office/officeart/2005/8/layout/default"/>
    <dgm:cxn modelId="{59358CEE-CB85-4784-B10C-DCA398A2B10D}" type="presParOf" srcId="{2725769B-44A4-4DA1-8838-8F590385B0F8}" destId="{B99E3725-6857-4155-BC94-F7BA5A5BE58B}" srcOrd="11" destOrd="0" presId="urn:microsoft.com/office/officeart/2005/8/layout/default"/>
    <dgm:cxn modelId="{19DE2CD5-0FB0-407E-BEAC-74A0F2FA8BBF}" type="presParOf" srcId="{2725769B-44A4-4DA1-8838-8F590385B0F8}" destId="{F04E131F-DBE5-442B-A1D0-3A0050C0085C}" srcOrd="12" destOrd="0" presId="urn:microsoft.com/office/officeart/2005/8/layout/default"/>
    <dgm:cxn modelId="{002FA887-AAE2-4696-89B9-D2DB2F8F79C5}" type="presParOf" srcId="{2725769B-44A4-4DA1-8838-8F590385B0F8}" destId="{1DB40BCA-9476-4692-858B-986A06FB8469}" srcOrd="13" destOrd="0" presId="urn:microsoft.com/office/officeart/2005/8/layout/default"/>
    <dgm:cxn modelId="{B95F8D21-1593-48BF-8F85-B214EEAA3BB5}" type="presParOf" srcId="{2725769B-44A4-4DA1-8838-8F590385B0F8}" destId="{6D1B5E81-4DFC-408D-A701-159155AEF3FD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624BA-9CC5-4B1F-812F-7A1A103580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292AD-1152-42C7-95C0-39AB2723CEC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вид</a:t>
          </a:r>
          <a:endParaRPr lang="ru-RU" sz="2800" b="1" dirty="0"/>
        </a:p>
      </dgm:t>
    </dgm:pt>
    <dgm:pt modelId="{1347F571-6602-4D97-9ACC-5F7401758A28}" type="parTrans" cxnId="{7E01E335-776D-4D9F-8008-96ADB6504A55}">
      <dgm:prSet/>
      <dgm:spPr/>
      <dgm:t>
        <a:bodyPr/>
        <a:lstStyle/>
        <a:p>
          <a:endParaRPr lang="ru-RU"/>
        </a:p>
      </dgm:t>
    </dgm:pt>
    <dgm:pt modelId="{69BD4B57-AE33-4DCC-8842-954C4E5A1D47}" type="sibTrans" cxnId="{7E01E335-776D-4D9F-8008-96ADB6504A55}">
      <dgm:prSet/>
      <dgm:spPr/>
      <dgm:t>
        <a:bodyPr/>
        <a:lstStyle/>
        <a:p>
          <a:endParaRPr lang="ru-RU"/>
        </a:p>
      </dgm:t>
    </dgm:pt>
    <dgm:pt modelId="{A69FC06E-385F-40B2-88AD-A6254DBC301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методы</a:t>
          </a:r>
          <a:endParaRPr lang="ru-RU" sz="2800" b="1" dirty="0"/>
        </a:p>
      </dgm:t>
    </dgm:pt>
    <dgm:pt modelId="{9D499C7D-E554-42D9-9B8B-A120CA09AE7A}" type="parTrans" cxnId="{98859154-F48B-4A52-98E8-A16A05C2540A}">
      <dgm:prSet/>
      <dgm:spPr/>
      <dgm:t>
        <a:bodyPr/>
        <a:lstStyle/>
        <a:p>
          <a:endParaRPr lang="ru-RU"/>
        </a:p>
      </dgm:t>
    </dgm:pt>
    <dgm:pt modelId="{1549BBD0-4DD1-4457-97C3-1DE7D6175B79}" type="sibTrans" cxnId="{98859154-F48B-4A52-98E8-A16A05C2540A}">
      <dgm:prSet/>
      <dgm:spPr/>
      <dgm:t>
        <a:bodyPr/>
        <a:lstStyle/>
        <a:p>
          <a:endParaRPr lang="ru-RU"/>
        </a:p>
      </dgm:t>
    </dgm:pt>
    <dgm:pt modelId="{1356F8CB-FAB9-48F3-88A7-82304DD06625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приемы</a:t>
          </a:r>
          <a:endParaRPr lang="ru-RU" sz="2800" b="1" dirty="0"/>
        </a:p>
      </dgm:t>
    </dgm:pt>
    <dgm:pt modelId="{877FD113-63CA-4285-B561-879C0A4F2997}" type="parTrans" cxnId="{6F8B5D8B-9B5A-495F-9941-FE54E976D3EF}">
      <dgm:prSet/>
      <dgm:spPr/>
      <dgm:t>
        <a:bodyPr/>
        <a:lstStyle/>
        <a:p>
          <a:endParaRPr lang="ru-RU"/>
        </a:p>
      </dgm:t>
    </dgm:pt>
    <dgm:pt modelId="{498721CF-A124-4637-9D82-B33A86742A54}" type="sibTrans" cxnId="{6F8B5D8B-9B5A-495F-9941-FE54E976D3EF}">
      <dgm:prSet/>
      <dgm:spPr/>
      <dgm:t>
        <a:bodyPr/>
        <a:lstStyle/>
        <a:p>
          <a:endParaRPr lang="ru-RU"/>
        </a:p>
      </dgm:t>
    </dgm:pt>
    <dgm:pt modelId="{3B4B5674-FD29-46F8-82BA-DB67ADCF41D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время начала занятия</a:t>
          </a:r>
          <a:endParaRPr lang="ru-RU" sz="2800" b="1" dirty="0"/>
        </a:p>
      </dgm:t>
    </dgm:pt>
    <dgm:pt modelId="{ABECF80A-1B31-4197-9FEE-D393F0049784}" type="parTrans" cxnId="{5009E9D9-2D6A-423E-9D30-145505E2DEF7}">
      <dgm:prSet/>
      <dgm:spPr/>
      <dgm:t>
        <a:bodyPr/>
        <a:lstStyle/>
        <a:p>
          <a:endParaRPr lang="ru-RU"/>
        </a:p>
      </dgm:t>
    </dgm:pt>
    <dgm:pt modelId="{621F0C82-0E58-49F0-BCBE-EC229B2F4DA7}" type="sibTrans" cxnId="{5009E9D9-2D6A-423E-9D30-145505E2DEF7}">
      <dgm:prSet/>
      <dgm:spPr/>
      <dgm:t>
        <a:bodyPr/>
        <a:lstStyle/>
        <a:p>
          <a:endParaRPr lang="ru-RU"/>
        </a:p>
      </dgm:t>
    </dgm:pt>
    <dgm:pt modelId="{DE7FDCE5-43A5-4A9E-8F2C-678BF525DF32}">
      <dgm:prSet phldrT="[Текст]" custT="1"/>
      <dgm:spPr>
        <a:solidFill>
          <a:srgbClr val="CC3399"/>
        </a:solidFill>
      </dgm:spPr>
      <dgm:t>
        <a:bodyPr/>
        <a:lstStyle/>
        <a:p>
          <a:r>
            <a:rPr lang="ru-RU" sz="2600" b="1" dirty="0" smtClean="0"/>
            <a:t>форма </a:t>
          </a:r>
        </a:p>
        <a:p>
          <a:r>
            <a:rPr lang="ru-RU" sz="2600" b="1" dirty="0" smtClean="0"/>
            <a:t>организации</a:t>
          </a:r>
          <a:endParaRPr lang="ru-RU" sz="2600" b="1" dirty="0"/>
        </a:p>
      </dgm:t>
    </dgm:pt>
    <dgm:pt modelId="{E10566A1-E4FF-4712-9431-2AF1F54C7CA6}" type="parTrans" cxnId="{C635CA65-18D8-4931-84D7-D43E31A5FDF5}">
      <dgm:prSet/>
      <dgm:spPr/>
      <dgm:t>
        <a:bodyPr/>
        <a:lstStyle/>
        <a:p>
          <a:endParaRPr lang="ru-RU"/>
        </a:p>
      </dgm:t>
    </dgm:pt>
    <dgm:pt modelId="{3399F7F6-6826-4C2E-BEA7-D8E124FD3337}" type="sibTrans" cxnId="{C635CA65-18D8-4931-84D7-D43E31A5FDF5}">
      <dgm:prSet/>
      <dgm:spPr/>
      <dgm:t>
        <a:bodyPr/>
        <a:lstStyle/>
        <a:p>
          <a:endParaRPr lang="ru-RU"/>
        </a:p>
      </dgm:t>
    </dgm:pt>
    <dgm:pt modelId="{1C3EA9E1-9CB5-4AB0-9213-94433D0B6B65}">
      <dgm:prSet custT="1"/>
      <dgm:spPr>
        <a:solidFill>
          <a:srgbClr val="CC3399"/>
        </a:solidFill>
      </dgm:spPr>
      <dgm:t>
        <a:bodyPr/>
        <a:lstStyle/>
        <a:p>
          <a:r>
            <a:rPr lang="ru-RU" sz="2800" b="1" dirty="0" err="1" smtClean="0"/>
            <a:t>продолжитель-ность</a:t>
          </a:r>
          <a:endParaRPr lang="ru-RU" sz="2800" b="1" dirty="0"/>
        </a:p>
      </dgm:t>
    </dgm:pt>
    <dgm:pt modelId="{D02B2A47-9F6D-4D26-8ACE-575085F29F25}" type="parTrans" cxnId="{1E2DAA7B-680C-4A05-A782-6825F96CAA52}">
      <dgm:prSet/>
      <dgm:spPr/>
      <dgm:t>
        <a:bodyPr/>
        <a:lstStyle/>
        <a:p>
          <a:endParaRPr lang="ru-RU"/>
        </a:p>
      </dgm:t>
    </dgm:pt>
    <dgm:pt modelId="{13A84DD5-B4F1-4DA9-9568-42B82C3EE5D4}" type="sibTrans" cxnId="{1E2DAA7B-680C-4A05-A782-6825F96CAA52}">
      <dgm:prSet/>
      <dgm:spPr/>
      <dgm:t>
        <a:bodyPr/>
        <a:lstStyle/>
        <a:p>
          <a:endParaRPr lang="ru-RU"/>
        </a:p>
      </dgm:t>
    </dgm:pt>
    <dgm:pt modelId="{240B29D9-3579-4019-9A01-4963B71CE065}">
      <dgm:prSet custT="1"/>
      <dgm:spPr>
        <a:solidFill>
          <a:srgbClr val="CC3399"/>
        </a:solidFill>
      </dgm:spPr>
      <dgm:t>
        <a:bodyPr/>
        <a:lstStyle/>
        <a:p>
          <a:r>
            <a:rPr lang="ru-RU" sz="2800" b="1" dirty="0" smtClean="0"/>
            <a:t>время перерывов</a:t>
          </a:r>
          <a:endParaRPr lang="ru-RU" sz="2800" b="1" dirty="0"/>
        </a:p>
      </dgm:t>
    </dgm:pt>
    <dgm:pt modelId="{D2312A47-07D6-4F17-9049-24CF67C6B419}" type="parTrans" cxnId="{A849B842-91B4-4BCE-9BDE-736CDF904C7A}">
      <dgm:prSet/>
      <dgm:spPr/>
      <dgm:t>
        <a:bodyPr/>
        <a:lstStyle/>
        <a:p>
          <a:endParaRPr lang="ru-RU"/>
        </a:p>
      </dgm:t>
    </dgm:pt>
    <dgm:pt modelId="{69CEDBC0-C911-48BF-B55E-BD3514A3CFDD}" type="sibTrans" cxnId="{A849B842-91B4-4BCE-9BDE-736CDF904C7A}">
      <dgm:prSet/>
      <dgm:spPr/>
      <dgm:t>
        <a:bodyPr/>
        <a:lstStyle/>
        <a:p>
          <a:endParaRPr lang="ru-RU"/>
        </a:p>
      </dgm:t>
    </dgm:pt>
    <dgm:pt modelId="{9FA2E6D2-561F-4A20-BAE0-748A61DF39D2}">
      <dgm:prSet/>
      <dgm:spPr>
        <a:solidFill>
          <a:srgbClr val="CC3399"/>
        </a:solidFill>
      </dgm:spPr>
      <dgm:t>
        <a:bodyPr/>
        <a:lstStyle/>
        <a:p>
          <a:r>
            <a:rPr lang="ru-RU" b="1" dirty="0" smtClean="0"/>
            <a:t>учет возрастных особенностей детей</a:t>
          </a:r>
          <a:endParaRPr lang="ru-RU" b="1" dirty="0"/>
        </a:p>
      </dgm:t>
    </dgm:pt>
    <dgm:pt modelId="{9FB888FD-BA40-4DD8-A2D5-08FCB3F6B1BA}" type="parTrans" cxnId="{CCBC86A1-938D-4E02-9BB9-2234809F6AA5}">
      <dgm:prSet/>
      <dgm:spPr/>
      <dgm:t>
        <a:bodyPr/>
        <a:lstStyle/>
        <a:p>
          <a:endParaRPr lang="ru-RU"/>
        </a:p>
      </dgm:t>
    </dgm:pt>
    <dgm:pt modelId="{9D307FAA-2DDB-4FB7-A5E7-7DBBED168C03}" type="sibTrans" cxnId="{CCBC86A1-938D-4E02-9BB9-2234809F6AA5}">
      <dgm:prSet/>
      <dgm:spPr/>
      <dgm:t>
        <a:bodyPr/>
        <a:lstStyle/>
        <a:p>
          <a:endParaRPr lang="ru-RU"/>
        </a:p>
      </dgm:t>
    </dgm:pt>
    <dgm:pt modelId="{2725769B-44A4-4DA1-8838-8F590385B0F8}" type="pres">
      <dgm:prSet presAssocID="{F86624BA-9CC5-4B1F-812F-7A1A103580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F4EEB-5C64-444B-A5B6-BBC23FA88FA6}" type="pres">
      <dgm:prSet presAssocID="{BF6292AD-1152-42C7-95C0-39AB2723CEC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25AE7-267D-47F2-913B-57526E57448A}" type="pres">
      <dgm:prSet presAssocID="{69BD4B57-AE33-4DCC-8842-954C4E5A1D47}" presName="sibTrans" presStyleCnt="0"/>
      <dgm:spPr/>
    </dgm:pt>
    <dgm:pt modelId="{DB2471C1-CDC2-4985-A828-484AD408C1F4}" type="pres">
      <dgm:prSet presAssocID="{A69FC06E-385F-40B2-88AD-A6254DBC3010}" presName="node" presStyleLbl="node1" presStyleIdx="1" presStyleCnt="8" custLinFactNeighborX="3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56CA4-20AB-4CB8-9D3E-CB002FF7642F}" type="pres">
      <dgm:prSet presAssocID="{1549BBD0-4DD1-4457-97C3-1DE7D6175B79}" presName="sibTrans" presStyleCnt="0"/>
      <dgm:spPr/>
    </dgm:pt>
    <dgm:pt modelId="{962CD920-D54F-4FEE-8E41-977D6128EB35}" type="pres">
      <dgm:prSet presAssocID="{1356F8CB-FAB9-48F3-88A7-82304DD06625}" presName="node" presStyleLbl="node1" presStyleIdx="2" presStyleCnt="8" custScaleX="95241" custScaleY="102572" custLinFactNeighborX="3517" custLinFactNeighborY="-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9DC-19F8-43CA-888F-96A1269304F8}" type="pres">
      <dgm:prSet presAssocID="{498721CF-A124-4637-9D82-B33A86742A54}" presName="sibTrans" presStyleCnt="0"/>
      <dgm:spPr/>
    </dgm:pt>
    <dgm:pt modelId="{8678C346-6153-4541-A259-6A2223DDE35B}" type="pres">
      <dgm:prSet presAssocID="{9FA2E6D2-561F-4A20-BAE0-748A61DF39D2}" presName="node" presStyleLbl="node1" presStyleIdx="3" presStyleCnt="8" custScaleX="131341" custScaleY="94835" custLinFactY="13334" custLinFactNeighborX="534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407A9-1778-47B5-AA04-E14CEAF992BD}" type="pres">
      <dgm:prSet presAssocID="{9D307FAA-2DDB-4FB7-A5E7-7DBBED168C03}" presName="sibTrans" presStyleCnt="0"/>
      <dgm:spPr/>
    </dgm:pt>
    <dgm:pt modelId="{E948F022-AA07-42E1-9644-AB7895A92140}" type="pres">
      <dgm:prSet presAssocID="{240B29D9-3579-4019-9A01-4963B71CE065}" presName="node" presStyleLbl="node1" presStyleIdx="4" presStyleCnt="8" custLinFactNeighborX="2513" custLinFactNeighborY="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118E3-829D-4502-92F4-472B4A3499FE}" type="pres">
      <dgm:prSet presAssocID="{69CEDBC0-C911-48BF-B55E-BD3514A3CFDD}" presName="sibTrans" presStyleCnt="0"/>
      <dgm:spPr/>
    </dgm:pt>
    <dgm:pt modelId="{82FEAB65-3E0F-4BB2-AC56-72B7CAE71CA9}" type="pres">
      <dgm:prSet presAssocID="{3B4B5674-FD29-46F8-82BA-DB67ADCF41D2}" presName="node" presStyleLbl="node1" presStyleIdx="5" presStyleCnt="8" custScaleX="120173" custLinFactNeighborX="4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E3725-6857-4155-BC94-F7BA5A5BE58B}" type="pres">
      <dgm:prSet presAssocID="{621F0C82-0E58-49F0-BCBE-EC229B2F4DA7}" presName="sibTrans" presStyleCnt="0"/>
      <dgm:spPr/>
    </dgm:pt>
    <dgm:pt modelId="{F04E131F-DBE5-442B-A1D0-3A0050C0085C}" type="pres">
      <dgm:prSet presAssocID="{DE7FDCE5-43A5-4A9E-8F2C-678BF525DF32}" presName="node" presStyleLbl="node1" presStyleIdx="6" presStyleCnt="8" custScaleX="113228" custLinFactY="-19194" custLinFactNeighborX="-396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0BCA-9476-4692-858B-986A06FB8469}" type="pres">
      <dgm:prSet presAssocID="{3399F7F6-6826-4C2E-BEA7-D8E124FD3337}" presName="sibTrans" presStyleCnt="0"/>
      <dgm:spPr/>
    </dgm:pt>
    <dgm:pt modelId="{6D1B5E81-4DFC-408D-A701-159155AEF3FD}" type="pres">
      <dgm:prSet presAssocID="{1C3EA9E1-9CB5-4AB0-9213-94433D0B6B65}" presName="node" presStyleLbl="node1" presStyleIdx="7" presStyleCnt="8" custScaleX="141457" custLinFactNeighborX="30153" custLinFactNeighborY="-3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9B842-91B4-4BCE-9BDE-736CDF904C7A}" srcId="{F86624BA-9CC5-4B1F-812F-7A1A10358025}" destId="{240B29D9-3579-4019-9A01-4963B71CE065}" srcOrd="4" destOrd="0" parTransId="{D2312A47-07D6-4F17-9049-24CF67C6B419}" sibTransId="{69CEDBC0-C911-48BF-B55E-BD3514A3CFDD}"/>
    <dgm:cxn modelId="{98859154-F48B-4A52-98E8-A16A05C2540A}" srcId="{F86624BA-9CC5-4B1F-812F-7A1A10358025}" destId="{A69FC06E-385F-40B2-88AD-A6254DBC3010}" srcOrd="1" destOrd="0" parTransId="{9D499C7D-E554-42D9-9B8B-A120CA09AE7A}" sibTransId="{1549BBD0-4DD1-4457-97C3-1DE7D6175B79}"/>
    <dgm:cxn modelId="{0644AB88-D362-4F03-BD12-1226DB92772C}" type="presOf" srcId="{9FA2E6D2-561F-4A20-BAE0-748A61DF39D2}" destId="{8678C346-6153-4541-A259-6A2223DDE35B}" srcOrd="0" destOrd="0" presId="urn:microsoft.com/office/officeart/2005/8/layout/default"/>
    <dgm:cxn modelId="{B5A88C46-A9C9-4123-B7C4-44C1DEB253A1}" type="presOf" srcId="{240B29D9-3579-4019-9A01-4963B71CE065}" destId="{E948F022-AA07-42E1-9644-AB7895A92140}" srcOrd="0" destOrd="0" presId="urn:microsoft.com/office/officeart/2005/8/layout/default"/>
    <dgm:cxn modelId="{7E01E335-776D-4D9F-8008-96ADB6504A55}" srcId="{F86624BA-9CC5-4B1F-812F-7A1A10358025}" destId="{BF6292AD-1152-42C7-95C0-39AB2723CECE}" srcOrd="0" destOrd="0" parTransId="{1347F571-6602-4D97-9ACC-5F7401758A28}" sibTransId="{69BD4B57-AE33-4DCC-8842-954C4E5A1D47}"/>
    <dgm:cxn modelId="{C635CA65-18D8-4931-84D7-D43E31A5FDF5}" srcId="{F86624BA-9CC5-4B1F-812F-7A1A10358025}" destId="{DE7FDCE5-43A5-4A9E-8F2C-678BF525DF32}" srcOrd="6" destOrd="0" parTransId="{E10566A1-E4FF-4712-9431-2AF1F54C7CA6}" sibTransId="{3399F7F6-6826-4C2E-BEA7-D8E124FD3337}"/>
    <dgm:cxn modelId="{5009E9D9-2D6A-423E-9D30-145505E2DEF7}" srcId="{F86624BA-9CC5-4B1F-812F-7A1A10358025}" destId="{3B4B5674-FD29-46F8-82BA-DB67ADCF41D2}" srcOrd="5" destOrd="0" parTransId="{ABECF80A-1B31-4197-9FEE-D393F0049784}" sibTransId="{621F0C82-0E58-49F0-BCBE-EC229B2F4DA7}"/>
    <dgm:cxn modelId="{11C1A1EA-13CA-4911-A33D-2BFBED06BC92}" type="presOf" srcId="{F86624BA-9CC5-4B1F-812F-7A1A10358025}" destId="{2725769B-44A4-4DA1-8838-8F590385B0F8}" srcOrd="0" destOrd="0" presId="urn:microsoft.com/office/officeart/2005/8/layout/default"/>
    <dgm:cxn modelId="{04824B3B-937A-4A87-9EC6-F399DEA7D19A}" type="presOf" srcId="{BF6292AD-1152-42C7-95C0-39AB2723CECE}" destId="{DEAF4EEB-5C64-444B-A5B6-BBC23FA88FA6}" srcOrd="0" destOrd="0" presId="urn:microsoft.com/office/officeart/2005/8/layout/default"/>
    <dgm:cxn modelId="{6F8B5D8B-9B5A-495F-9941-FE54E976D3EF}" srcId="{F86624BA-9CC5-4B1F-812F-7A1A10358025}" destId="{1356F8CB-FAB9-48F3-88A7-82304DD06625}" srcOrd="2" destOrd="0" parTransId="{877FD113-63CA-4285-B561-879C0A4F2997}" sibTransId="{498721CF-A124-4637-9D82-B33A86742A54}"/>
    <dgm:cxn modelId="{47E9E193-4456-45D0-B0CB-F571021DA788}" type="presOf" srcId="{1356F8CB-FAB9-48F3-88A7-82304DD06625}" destId="{962CD920-D54F-4FEE-8E41-977D6128EB35}" srcOrd="0" destOrd="0" presId="urn:microsoft.com/office/officeart/2005/8/layout/default"/>
    <dgm:cxn modelId="{A8CC1321-991C-4AEA-BEED-D59F30BC1E30}" type="presOf" srcId="{3B4B5674-FD29-46F8-82BA-DB67ADCF41D2}" destId="{82FEAB65-3E0F-4BB2-AC56-72B7CAE71CA9}" srcOrd="0" destOrd="0" presId="urn:microsoft.com/office/officeart/2005/8/layout/default"/>
    <dgm:cxn modelId="{CCBC86A1-938D-4E02-9BB9-2234809F6AA5}" srcId="{F86624BA-9CC5-4B1F-812F-7A1A10358025}" destId="{9FA2E6D2-561F-4A20-BAE0-748A61DF39D2}" srcOrd="3" destOrd="0" parTransId="{9FB888FD-BA40-4DD8-A2D5-08FCB3F6B1BA}" sibTransId="{9D307FAA-2DDB-4FB7-A5E7-7DBBED168C03}"/>
    <dgm:cxn modelId="{5318CF38-06F0-4A77-BA2A-AC67C85EB4FD}" type="presOf" srcId="{A69FC06E-385F-40B2-88AD-A6254DBC3010}" destId="{DB2471C1-CDC2-4985-A828-484AD408C1F4}" srcOrd="0" destOrd="0" presId="urn:microsoft.com/office/officeart/2005/8/layout/default"/>
    <dgm:cxn modelId="{B62447E8-F7B3-460C-9C14-277922B8F9B4}" type="presOf" srcId="{DE7FDCE5-43A5-4A9E-8F2C-678BF525DF32}" destId="{F04E131F-DBE5-442B-A1D0-3A0050C0085C}" srcOrd="0" destOrd="0" presId="urn:microsoft.com/office/officeart/2005/8/layout/default"/>
    <dgm:cxn modelId="{C1803C1B-8B31-499A-BE91-D07B09CF64C8}" type="presOf" srcId="{1C3EA9E1-9CB5-4AB0-9213-94433D0B6B65}" destId="{6D1B5E81-4DFC-408D-A701-159155AEF3FD}" srcOrd="0" destOrd="0" presId="urn:microsoft.com/office/officeart/2005/8/layout/default"/>
    <dgm:cxn modelId="{1E2DAA7B-680C-4A05-A782-6825F96CAA52}" srcId="{F86624BA-9CC5-4B1F-812F-7A1A10358025}" destId="{1C3EA9E1-9CB5-4AB0-9213-94433D0B6B65}" srcOrd="7" destOrd="0" parTransId="{D02B2A47-9F6D-4D26-8ACE-575085F29F25}" sibTransId="{13A84DD5-B4F1-4DA9-9568-42B82C3EE5D4}"/>
    <dgm:cxn modelId="{54284D31-4825-4FFB-8643-682CEC605B00}" type="presParOf" srcId="{2725769B-44A4-4DA1-8838-8F590385B0F8}" destId="{DEAF4EEB-5C64-444B-A5B6-BBC23FA88FA6}" srcOrd="0" destOrd="0" presId="urn:microsoft.com/office/officeart/2005/8/layout/default"/>
    <dgm:cxn modelId="{DD8CD196-0F00-4183-9E42-B5CCCFBD8880}" type="presParOf" srcId="{2725769B-44A4-4DA1-8838-8F590385B0F8}" destId="{07D25AE7-267D-47F2-913B-57526E57448A}" srcOrd="1" destOrd="0" presId="urn:microsoft.com/office/officeart/2005/8/layout/default"/>
    <dgm:cxn modelId="{113EB980-2A6A-4E4E-B671-FB52B750C431}" type="presParOf" srcId="{2725769B-44A4-4DA1-8838-8F590385B0F8}" destId="{DB2471C1-CDC2-4985-A828-484AD408C1F4}" srcOrd="2" destOrd="0" presId="urn:microsoft.com/office/officeart/2005/8/layout/default"/>
    <dgm:cxn modelId="{A04CE90B-DCCC-42DB-B85E-18DCF9E5798C}" type="presParOf" srcId="{2725769B-44A4-4DA1-8838-8F590385B0F8}" destId="{51956CA4-20AB-4CB8-9D3E-CB002FF7642F}" srcOrd="3" destOrd="0" presId="urn:microsoft.com/office/officeart/2005/8/layout/default"/>
    <dgm:cxn modelId="{9C45C0BE-B557-456D-B180-39D8C706A9E7}" type="presParOf" srcId="{2725769B-44A4-4DA1-8838-8F590385B0F8}" destId="{962CD920-D54F-4FEE-8E41-977D6128EB35}" srcOrd="4" destOrd="0" presId="urn:microsoft.com/office/officeart/2005/8/layout/default"/>
    <dgm:cxn modelId="{64F1B682-145B-418A-AF7A-9FA7D5F7BCA0}" type="presParOf" srcId="{2725769B-44A4-4DA1-8838-8F590385B0F8}" destId="{E52CA9DC-19F8-43CA-888F-96A1269304F8}" srcOrd="5" destOrd="0" presId="urn:microsoft.com/office/officeart/2005/8/layout/default"/>
    <dgm:cxn modelId="{4BBF684C-6C7C-4ADD-9859-44CE90B37C34}" type="presParOf" srcId="{2725769B-44A4-4DA1-8838-8F590385B0F8}" destId="{8678C346-6153-4541-A259-6A2223DDE35B}" srcOrd="6" destOrd="0" presId="urn:microsoft.com/office/officeart/2005/8/layout/default"/>
    <dgm:cxn modelId="{BF38445B-D097-40A1-8DF9-FCFAA8E5AECF}" type="presParOf" srcId="{2725769B-44A4-4DA1-8838-8F590385B0F8}" destId="{010407A9-1778-47B5-AA04-E14CEAF992BD}" srcOrd="7" destOrd="0" presId="urn:microsoft.com/office/officeart/2005/8/layout/default"/>
    <dgm:cxn modelId="{F97FAA54-90F3-4A48-A702-B7487FB60E20}" type="presParOf" srcId="{2725769B-44A4-4DA1-8838-8F590385B0F8}" destId="{E948F022-AA07-42E1-9644-AB7895A92140}" srcOrd="8" destOrd="0" presId="urn:microsoft.com/office/officeart/2005/8/layout/default"/>
    <dgm:cxn modelId="{5B66E768-0EB6-4EC6-9906-200B7CF9E13E}" type="presParOf" srcId="{2725769B-44A4-4DA1-8838-8F590385B0F8}" destId="{183118E3-829D-4502-92F4-472B4A3499FE}" srcOrd="9" destOrd="0" presId="urn:microsoft.com/office/officeart/2005/8/layout/default"/>
    <dgm:cxn modelId="{06CB1165-0D31-4095-9CF0-16EF812AC97C}" type="presParOf" srcId="{2725769B-44A4-4DA1-8838-8F590385B0F8}" destId="{82FEAB65-3E0F-4BB2-AC56-72B7CAE71CA9}" srcOrd="10" destOrd="0" presId="urn:microsoft.com/office/officeart/2005/8/layout/default"/>
    <dgm:cxn modelId="{39ED0514-EA90-4F34-A52B-BAE1ADD5CBCE}" type="presParOf" srcId="{2725769B-44A4-4DA1-8838-8F590385B0F8}" destId="{B99E3725-6857-4155-BC94-F7BA5A5BE58B}" srcOrd="11" destOrd="0" presId="urn:microsoft.com/office/officeart/2005/8/layout/default"/>
    <dgm:cxn modelId="{5D79CD9A-194E-4EA4-897D-56D8FF4CC28B}" type="presParOf" srcId="{2725769B-44A4-4DA1-8838-8F590385B0F8}" destId="{F04E131F-DBE5-442B-A1D0-3A0050C0085C}" srcOrd="12" destOrd="0" presId="urn:microsoft.com/office/officeart/2005/8/layout/default"/>
    <dgm:cxn modelId="{494DA051-6CEE-4D89-A43D-2C6A82535CE7}" type="presParOf" srcId="{2725769B-44A4-4DA1-8838-8F590385B0F8}" destId="{1DB40BCA-9476-4692-858B-986A06FB8469}" srcOrd="13" destOrd="0" presId="urn:microsoft.com/office/officeart/2005/8/layout/default"/>
    <dgm:cxn modelId="{EA1A073B-76E7-48DD-8FD3-050C79DF061F}" type="presParOf" srcId="{2725769B-44A4-4DA1-8838-8F590385B0F8}" destId="{6D1B5E81-4DFC-408D-A701-159155AEF3FD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B65EE-E366-4255-B9A7-2A1D97974D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D6DCAF-65D4-486B-A361-774ACE7DAB4C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занятие</a:t>
          </a:r>
          <a:endParaRPr lang="ru-RU" dirty="0">
            <a:solidFill>
              <a:schemeClr val="tx1"/>
            </a:solidFill>
          </a:endParaRPr>
        </a:p>
      </dgm:t>
    </dgm:pt>
    <dgm:pt modelId="{A33FD330-D8E4-43BA-8BE3-5E133FAFF648}" type="parTrans" cxnId="{A89BEB46-C903-4E5D-B075-E2C3B2B901D4}">
      <dgm:prSet/>
      <dgm:spPr/>
      <dgm:t>
        <a:bodyPr/>
        <a:lstStyle/>
        <a:p>
          <a:endParaRPr lang="ru-RU"/>
        </a:p>
      </dgm:t>
    </dgm:pt>
    <dgm:pt modelId="{F3E33620-63DB-4EDF-A6E8-A9479989C1F6}" type="sibTrans" cxnId="{A89BEB46-C903-4E5D-B075-E2C3B2B901D4}">
      <dgm:prSet/>
      <dgm:spPr/>
      <dgm:t>
        <a:bodyPr/>
        <a:lstStyle/>
        <a:p>
          <a:endParaRPr lang="ru-RU"/>
        </a:p>
      </dgm:t>
    </dgm:pt>
    <dgm:pt modelId="{37DB0B53-64B1-4F86-9715-0CF53B4A94D2}">
      <dgm:prSet phldrT="[Текст]"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экспериментирование</a:t>
          </a:r>
          <a:endParaRPr lang="ru-RU" dirty="0">
            <a:solidFill>
              <a:schemeClr val="tx1"/>
            </a:solidFill>
          </a:endParaRPr>
        </a:p>
      </dgm:t>
    </dgm:pt>
    <dgm:pt modelId="{A08966DC-8E11-419D-B120-6483E57EF64A}" type="parTrans" cxnId="{E39C1166-45DC-4D97-917E-A7F5A96896C9}">
      <dgm:prSet/>
      <dgm:spPr/>
      <dgm:t>
        <a:bodyPr/>
        <a:lstStyle/>
        <a:p>
          <a:endParaRPr lang="ru-RU"/>
        </a:p>
      </dgm:t>
    </dgm:pt>
    <dgm:pt modelId="{243BAC6A-80EF-42F6-ADB3-35C5C87FC29F}" type="sibTrans" cxnId="{E39C1166-45DC-4D97-917E-A7F5A96896C9}">
      <dgm:prSet/>
      <dgm:spPr/>
      <dgm:t>
        <a:bodyPr/>
        <a:lstStyle/>
        <a:p>
          <a:endParaRPr lang="ru-RU"/>
        </a:p>
      </dgm:t>
    </dgm:pt>
    <dgm:pt modelId="{33F3DB1F-B501-4CA3-B4B8-D2293BB78B56}">
      <dgm:prSet phldrT="[Текст]"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чтение</a:t>
          </a:r>
          <a:r>
            <a:rPr lang="ru-RU" dirty="0" smtClean="0"/>
            <a:t>, беседа </a:t>
          </a:r>
          <a:endParaRPr lang="ru-RU" dirty="0"/>
        </a:p>
      </dgm:t>
    </dgm:pt>
    <dgm:pt modelId="{D39BE5A0-9D73-4F40-9AFD-C2BC6913B2A4}" type="parTrans" cxnId="{48BD9209-CFDD-4B17-AB79-8F688D2B4854}">
      <dgm:prSet/>
      <dgm:spPr/>
      <dgm:t>
        <a:bodyPr/>
        <a:lstStyle/>
        <a:p>
          <a:endParaRPr lang="ru-RU"/>
        </a:p>
      </dgm:t>
    </dgm:pt>
    <dgm:pt modelId="{0B10E868-4308-469C-B669-37565B19A391}" type="sibTrans" cxnId="{48BD9209-CFDD-4B17-AB79-8F688D2B4854}">
      <dgm:prSet/>
      <dgm:spPr/>
      <dgm:t>
        <a:bodyPr/>
        <a:lstStyle/>
        <a:p>
          <a:endParaRPr lang="ru-RU"/>
        </a:p>
      </dgm:t>
    </dgm:pt>
    <dgm:pt modelId="{EA803F25-9C5F-4AB7-B569-0990854881B3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квесты</a:t>
          </a:r>
          <a:endParaRPr lang="ru-RU" dirty="0">
            <a:solidFill>
              <a:schemeClr val="tx1"/>
            </a:solidFill>
          </a:endParaRPr>
        </a:p>
      </dgm:t>
    </dgm:pt>
    <dgm:pt modelId="{5D9DB0B4-6C08-4DBC-845A-AE1AB4D8D800}" type="parTrans" cxnId="{2AEEEB6D-BF74-409F-A914-A02B40946F39}">
      <dgm:prSet/>
      <dgm:spPr/>
      <dgm:t>
        <a:bodyPr/>
        <a:lstStyle/>
        <a:p>
          <a:endParaRPr lang="ru-RU"/>
        </a:p>
      </dgm:t>
    </dgm:pt>
    <dgm:pt modelId="{A3835797-328C-478F-8DE4-F4292F3D9E46}" type="sibTrans" cxnId="{2AEEEB6D-BF74-409F-A914-A02B40946F39}">
      <dgm:prSet/>
      <dgm:spPr/>
      <dgm:t>
        <a:bodyPr/>
        <a:lstStyle/>
        <a:p>
          <a:endParaRPr lang="ru-RU"/>
        </a:p>
      </dgm:t>
    </dgm:pt>
    <dgm:pt modelId="{F52B4BA9-9020-44D7-9B71-6B0AF1F30F4C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мастерская</a:t>
          </a:r>
          <a:endParaRPr lang="ru-RU" dirty="0">
            <a:solidFill>
              <a:schemeClr val="tx1"/>
            </a:solidFill>
          </a:endParaRPr>
        </a:p>
      </dgm:t>
    </dgm:pt>
    <dgm:pt modelId="{41FC21E1-F9AD-4694-ABED-48DA9D9BACFF}" type="parTrans" cxnId="{5517A8F4-EAAD-47FD-9803-1B1FE6A7144E}">
      <dgm:prSet/>
      <dgm:spPr/>
      <dgm:t>
        <a:bodyPr/>
        <a:lstStyle/>
        <a:p>
          <a:endParaRPr lang="ru-RU"/>
        </a:p>
      </dgm:t>
    </dgm:pt>
    <dgm:pt modelId="{2BCCBE1B-9DF6-499E-8C84-7009D06F7891}" type="sibTrans" cxnId="{5517A8F4-EAAD-47FD-9803-1B1FE6A7144E}">
      <dgm:prSet/>
      <dgm:spPr/>
      <dgm:t>
        <a:bodyPr/>
        <a:lstStyle/>
        <a:p>
          <a:endParaRPr lang="ru-RU"/>
        </a:p>
      </dgm:t>
    </dgm:pt>
    <dgm:pt modelId="{0CE4177F-54D2-4CE8-8612-80136EF5A02C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коллекционирование</a:t>
          </a:r>
          <a:endParaRPr lang="ru-RU" dirty="0">
            <a:solidFill>
              <a:schemeClr val="tx1"/>
            </a:solidFill>
          </a:endParaRPr>
        </a:p>
      </dgm:t>
    </dgm:pt>
    <dgm:pt modelId="{C2F85326-2E1E-42CE-8E67-7A0C0839B572}" type="parTrans" cxnId="{23AC02EC-74C8-4874-BE7B-CB2D8633BC15}">
      <dgm:prSet/>
      <dgm:spPr/>
      <dgm:t>
        <a:bodyPr/>
        <a:lstStyle/>
        <a:p>
          <a:endParaRPr lang="ru-RU"/>
        </a:p>
      </dgm:t>
    </dgm:pt>
    <dgm:pt modelId="{41912B4B-A888-4E78-8087-F3623BFC8992}" type="sibTrans" cxnId="{23AC02EC-74C8-4874-BE7B-CB2D8633BC15}">
      <dgm:prSet/>
      <dgm:spPr/>
      <dgm:t>
        <a:bodyPr/>
        <a:lstStyle/>
        <a:p>
          <a:endParaRPr lang="ru-RU"/>
        </a:p>
      </dgm:t>
    </dgm:pt>
    <dgm:pt modelId="{1229A8DC-88FA-43F9-A856-3B118255EAFD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беседа, разговор, загадка</a:t>
          </a:r>
          <a:endParaRPr lang="ru-RU" dirty="0">
            <a:solidFill>
              <a:schemeClr val="tx1"/>
            </a:solidFill>
          </a:endParaRPr>
        </a:p>
      </dgm:t>
    </dgm:pt>
    <dgm:pt modelId="{7AAB27F3-BAF4-4B89-AB18-8F11654D656D}" type="parTrans" cxnId="{267AFFD0-D90C-47BD-821B-66C8E732E442}">
      <dgm:prSet/>
      <dgm:spPr/>
      <dgm:t>
        <a:bodyPr/>
        <a:lstStyle/>
        <a:p>
          <a:endParaRPr lang="ru-RU"/>
        </a:p>
      </dgm:t>
    </dgm:pt>
    <dgm:pt modelId="{2D5A9605-1A31-47AF-97D8-873183D99297}" type="sibTrans" cxnId="{267AFFD0-D90C-47BD-821B-66C8E732E442}">
      <dgm:prSet/>
      <dgm:spPr/>
      <dgm:t>
        <a:bodyPr/>
        <a:lstStyle/>
        <a:p>
          <a:endParaRPr lang="ru-RU"/>
        </a:p>
      </dgm:t>
    </dgm:pt>
    <dgm:pt modelId="{17ABAF59-31FA-4397-A396-8A08ED56790E}" type="pres">
      <dgm:prSet presAssocID="{2E3B65EE-E366-4255-B9A7-2A1D97974D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87B10-B7D7-4046-8B16-C0817B5650EA}" type="pres">
      <dgm:prSet presAssocID="{7CD6DCAF-65D4-486B-A361-774ACE7DAB4C}" presName="parentLin" presStyleCnt="0"/>
      <dgm:spPr/>
    </dgm:pt>
    <dgm:pt modelId="{98E0FA80-CCCD-4E89-822F-E25385AF4BD8}" type="pres">
      <dgm:prSet presAssocID="{7CD6DCAF-65D4-486B-A361-774ACE7DAB4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0981D25-775B-49F0-8C52-F75DC2C42FE1}" type="pres">
      <dgm:prSet presAssocID="{7CD6DCAF-65D4-486B-A361-774ACE7DAB4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26220-CAD8-4F72-B056-D00796A6FDA8}" type="pres">
      <dgm:prSet presAssocID="{7CD6DCAF-65D4-486B-A361-774ACE7DAB4C}" presName="negativeSpace" presStyleCnt="0"/>
      <dgm:spPr/>
    </dgm:pt>
    <dgm:pt modelId="{FEB2DD0A-B2A3-4609-897D-664DC27720E8}" type="pres">
      <dgm:prSet presAssocID="{7CD6DCAF-65D4-486B-A361-774ACE7DAB4C}" presName="childText" presStyleLbl="conFgAcc1" presStyleIdx="0" presStyleCnt="7">
        <dgm:presLayoutVars>
          <dgm:bulletEnabled val="1"/>
        </dgm:presLayoutVars>
      </dgm:prSet>
      <dgm:spPr/>
    </dgm:pt>
    <dgm:pt modelId="{7EE89D5D-35A9-4D8E-BBB9-5624171C3E02}" type="pres">
      <dgm:prSet presAssocID="{F3E33620-63DB-4EDF-A6E8-A9479989C1F6}" presName="spaceBetweenRectangles" presStyleCnt="0"/>
      <dgm:spPr/>
    </dgm:pt>
    <dgm:pt modelId="{73FF71AE-E30E-403A-9FE6-49A28774A496}" type="pres">
      <dgm:prSet presAssocID="{37DB0B53-64B1-4F86-9715-0CF53B4A94D2}" presName="parentLin" presStyleCnt="0"/>
      <dgm:spPr/>
    </dgm:pt>
    <dgm:pt modelId="{01A5D0A2-E412-48B3-B3BF-AF175FE292DD}" type="pres">
      <dgm:prSet presAssocID="{37DB0B53-64B1-4F86-9715-0CF53B4A94D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079126-9DA6-4418-BCA5-FD9E3650D3EE}" type="pres">
      <dgm:prSet presAssocID="{37DB0B53-64B1-4F86-9715-0CF53B4A94D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30B9-9C14-4548-B063-1E5CB637E469}" type="pres">
      <dgm:prSet presAssocID="{37DB0B53-64B1-4F86-9715-0CF53B4A94D2}" presName="negativeSpace" presStyleCnt="0"/>
      <dgm:spPr/>
    </dgm:pt>
    <dgm:pt modelId="{C49D7587-B2FF-49BA-BE68-AD568C35A7E9}" type="pres">
      <dgm:prSet presAssocID="{37DB0B53-64B1-4F86-9715-0CF53B4A94D2}" presName="childText" presStyleLbl="conFgAcc1" presStyleIdx="1" presStyleCnt="7">
        <dgm:presLayoutVars>
          <dgm:bulletEnabled val="1"/>
        </dgm:presLayoutVars>
      </dgm:prSet>
      <dgm:spPr/>
    </dgm:pt>
    <dgm:pt modelId="{ED642C47-B020-45DC-AB2B-E8E815EF27BD}" type="pres">
      <dgm:prSet presAssocID="{243BAC6A-80EF-42F6-ADB3-35C5C87FC29F}" presName="spaceBetweenRectangles" presStyleCnt="0"/>
      <dgm:spPr/>
    </dgm:pt>
    <dgm:pt modelId="{45CC2704-0E7E-41A1-9F77-B8A7A0B7CD4C}" type="pres">
      <dgm:prSet presAssocID="{33F3DB1F-B501-4CA3-B4B8-D2293BB78B56}" presName="parentLin" presStyleCnt="0"/>
      <dgm:spPr/>
    </dgm:pt>
    <dgm:pt modelId="{ECB7D0DD-B5AB-40D1-AEBE-7283BB8A4C20}" type="pres">
      <dgm:prSet presAssocID="{33F3DB1F-B501-4CA3-B4B8-D2293BB78B5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33369B5-07B7-4D90-AE95-5DA8FE93CE73}" type="pres">
      <dgm:prSet presAssocID="{33F3DB1F-B501-4CA3-B4B8-D2293BB78B5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F5BD7-AED0-4126-B960-602BF9870037}" type="pres">
      <dgm:prSet presAssocID="{33F3DB1F-B501-4CA3-B4B8-D2293BB78B56}" presName="negativeSpace" presStyleCnt="0"/>
      <dgm:spPr/>
    </dgm:pt>
    <dgm:pt modelId="{16982882-4587-47F0-A5A1-79109B1A5A4B}" type="pres">
      <dgm:prSet presAssocID="{33F3DB1F-B501-4CA3-B4B8-D2293BB78B56}" presName="childText" presStyleLbl="conFgAcc1" presStyleIdx="2" presStyleCnt="7">
        <dgm:presLayoutVars>
          <dgm:bulletEnabled val="1"/>
        </dgm:presLayoutVars>
      </dgm:prSet>
      <dgm:spPr/>
    </dgm:pt>
    <dgm:pt modelId="{7A903BF9-85A3-45B6-AEF4-E6C994FDA720}" type="pres">
      <dgm:prSet presAssocID="{0B10E868-4308-469C-B669-37565B19A391}" presName="spaceBetweenRectangles" presStyleCnt="0"/>
      <dgm:spPr/>
    </dgm:pt>
    <dgm:pt modelId="{3FEE0C0A-F33E-4C21-8E83-C41D89F0D249}" type="pres">
      <dgm:prSet presAssocID="{EA803F25-9C5F-4AB7-B569-0990854881B3}" presName="parentLin" presStyleCnt="0"/>
      <dgm:spPr/>
    </dgm:pt>
    <dgm:pt modelId="{FE833073-8054-41E9-A93E-166CB6E1D370}" type="pres">
      <dgm:prSet presAssocID="{EA803F25-9C5F-4AB7-B569-0990854881B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8B309DA8-D109-4FA2-9E6C-0B8787C1CBF0}" type="pres">
      <dgm:prSet presAssocID="{EA803F25-9C5F-4AB7-B569-0990854881B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E1F96-51E2-42B5-B4E3-A01D42D1B646}" type="pres">
      <dgm:prSet presAssocID="{EA803F25-9C5F-4AB7-B569-0990854881B3}" presName="negativeSpace" presStyleCnt="0"/>
      <dgm:spPr/>
    </dgm:pt>
    <dgm:pt modelId="{FE6F8F4E-3085-4AF2-AD42-F67642DCA416}" type="pres">
      <dgm:prSet presAssocID="{EA803F25-9C5F-4AB7-B569-0990854881B3}" presName="childText" presStyleLbl="conFgAcc1" presStyleIdx="3" presStyleCnt="7">
        <dgm:presLayoutVars>
          <dgm:bulletEnabled val="1"/>
        </dgm:presLayoutVars>
      </dgm:prSet>
      <dgm:spPr/>
    </dgm:pt>
    <dgm:pt modelId="{E7B69CAF-E7D1-4FCF-AE0F-E0093059DEC2}" type="pres">
      <dgm:prSet presAssocID="{A3835797-328C-478F-8DE4-F4292F3D9E46}" presName="spaceBetweenRectangles" presStyleCnt="0"/>
      <dgm:spPr/>
    </dgm:pt>
    <dgm:pt modelId="{6F4B07DD-C907-42DF-84C4-38742A8265DA}" type="pres">
      <dgm:prSet presAssocID="{F52B4BA9-9020-44D7-9B71-6B0AF1F30F4C}" presName="parentLin" presStyleCnt="0"/>
      <dgm:spPr/>
    </dgm:pt>
    <dgm:pt modelId="{8DE7FC34-51FB-40DF-9E62-A91FC41DEB8C}" type="pres">
      <dgm:prSet presAssocID="{F52B4BA9-9020-44D7-9B71-6B0AF1F30F4C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0C6F416-DF04-4D10-9D5D-C842F9C0AC14}" type="pres">
      <dgm:prSet presAssocID="{F52B4BA9-9020-44D7-9B71-6B0AF1F30F4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F61A-2AA2-46C8-BC79-DFBB6F058AB2}" type="pres">
      <dgm:prSet presAssocID="{F52B4BA9-9020-44D7-9B71-6B0AF1F30F4C}" presName="negativeSpace" presStyleCnt="0"/>
      <dgm:spPr/>
    </dgm:pt>
    <dgm:pt modelId="{6D1DEAC4-AD9E-4F05-8458-4E5903428586}" type="pres">
      <dgm:prSet presAssocID="{F52B4BA9-9020-44D7-9B71-6B0AF1F30F4C}" presName="childText" presStyleLbl="conFgAcc1" presStyleIdx="4" presStyleCnt="7">
        <dgm:presLayoutVars>
          <dgm:bulletEnabled val="1"/>
        </dgm:presLayoutVars>
      </dgm:prSet>
      <dgm:spPr/>
    </dgm:pt>
    <dgm:pt modelId="{BFE072F6-6B56-49E7-83EF-ED624FE0F5DC}" type="pres">
      <dgm:prSet presAssocID="{2BCCBE1B-9DF6-499E-8C84-7009D06F7891}" presName="spaceBetweenRectangles" presStyleCnt="0"/>
      <dgm:spPr/>
    </dgm:pt>
    <dgm:pt modelId="{44FCCEEA-0646-4B45-9928-A47249CAAB7C}" type="pres">
      <dgm:prSet presAssocID="{0CE4177F-54D2-4CE8-8612-80136EF5A02C}" presName="parentLin" presStyleCnt="0"/>
      <dgm:spPr/>
    </dgm:pt>
    <dgm:pt modelId="{3AB90043-AEA3-43A4-A5A1-EFEEB2FB4C96}" type="pres">
      <dgm:prSet presAssocID="{0CE4177F-54D2-4CE8-8612-80136EF5A02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D3C1B4C-3BC4-491E-B120-6C57643FBE8B}" type="pres">
      <dgm:prSet presAssocID="{0CE4177F-54D2-4CE8-8612-80136EF5A02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6A98A-C494-4869-AEB9-A0C86847DBD7}" type="pres">
      <dgm:prSet presAssocID="{0CE4177F-54D2-4CE8-8612-80136EF5A02C}" presName="negativeSpace" presStyleCnt="0"/>
      <dgm:spPr/>
    </dgm:pt>
    <dgm:pt modelId="{94023649-210B-43CA-A926-7527DE7966FB}" type="pres">
      <dgm:prSet presAssocID="{0CE4177F-54D2-4CE8-8612-80136EF5A02C}" presName="childText" presStyleLbl="conFgAcc1" presStyleIdx="5" presStyleCnt="7">
        <dgm:presLayoutVars>
          <dgm:bulletEnabled val="1"/>
        </dgm:presLayoutVars>
      </dgm:prSet>
      <dgm:spPr/>
    </dgm:pt>
    <dgm:pt modelId="{FF978BA2-411C-4BC9-99A1-DAB64A1271E7}" type="pres">
      <dgm:prSet presAssocID="{41912B4B-A888-4E78-8087-F3623BFC8992}" presName="spaceBetweenRectangles" presStyleCnt="0"/>
      <dgm:spPr/>
    </dgm:pt>
    <dgm:pt modelId="{70FF7AB3-2878-43DA-B0FD-0DC26C48509D}" type="pres">
      <dgm:prSet presAssocID="{1229A8DC-88FA-43F9-A856-3B118255EAFD}" presName="parentLin" presStyleCnt="0"/>
      <dgm:spPr/>
    </dgm:pt>
    <dgm:pt modelId="{15481D6C-313C-4139-9E03-F8FE7CD582DC}" type="pres">
      <dgm:prSet presAssocID="{1229A8DC-88FA-43F9-A856-3B118255EAF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B09AAA6-8289-403E-BF77-4921C1B1EB3F}" type="pres">
      <dgm:prSet presAssocID="{1229A8DC-88FA-43F9-A856-3B118255EAF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5E42C-3889-4247-AC9C-3009074862BD}" type="pres">
      <dgm:prSet presAssocID="{1229A8DC-88FA-43F9-A856-3B118255EAFD}" presName="negativeSpace" presStyleCnt="0"/>
      <dgm:spPr/>
    </dgm:pt>
    <dgm:pt modelId="{41F00F6F-E29F-4F10-9FC6-AAD733721AF5}" type="pres">
      <dgm:prSet presAssocID="{1229A8DC-88FA-43F9-A856-3B118255EAF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FEDAB3A-2EF2-42A8-847A-BE9856A9080E}" type="presOf" srcId="{7CD6DCAF-65D4-486B-A361-774ACE7DAB4C}" destId="{98E0FA80-CCCD-4E89-822F-E25385AF4BD8}" srcOrd="0" destOrd="0" presId="urn:microsoft.com/office/officeart/2005/8/layout/list1"/>
    <dgm:cxn modelId="{FCC1CA9A-75ED-4CED-9C03-C66D09BC1AC4}" type="presOf" srcId="{1229A8DC-88FA-43F9-A856-3B118255EAFD}" destId="{3B09AAA6-8289-403E-BF77-4921C1B1EB3F}" srcOrd="1" destOrd="0" presId="urn:microsoft.com/office/officeart/2005/8/layout/list1"/>
    <dgm:cxn modelId="{658C50AB-FCEA-4916-AA13-6D4AFEF8C676}" type="presOf" srcId="{33F3DB1F-B501-4CA3-B4B8-D2293BB78B56}" destId="{ECB7D0DD-B5AB-40D1-AEBE-7283BB8A4C20}" srcOrd="0" destOrd="0" presId="urn:microsoft.com/office/officeart/2005/8/layout/list1"/>
    <dgm:cxn modelId="{C91C2983-B65B-4005-A61B-ACF419E32EF2}" type="presOf" srcId="{F52B4BA9-9020-44D7-9B71-6B0AF1F30F4C}" destId="{8DE7FC34-51FB-40DF-9E62-A91FC41DEB8C}" srcOrd="0" destOrd="0" presId="urn:microsoft.com/office/officeart/2005/8/layout/list1"/>
    <dgm:cxn modelId="{32EFC3F7-FAAC-4592-B1CB-1E14A104FB1E}" type="presOf" srcId="{F52B4BA9-9020-44D7-9B71-6B0AF1F30F4C}" destId="{D0C6F416-DF04-4D10-9D5D-C842F9C0AC14}" srcOrd="1" destOrd="0" presId="urn:microsoft.com/office/officeart/2005/8/layout/list1"/>
    <dgm:cxn modelId="{8EF7EA82-AF0F-4692-B5F2-4E0FB1FAB249}" type="presOf" srcId="{7CD6DCAF-65D4-486B-A361-774ACE7DAB4C}" destId="{30981D25-775B-49F0-8C52-F75DC2C42FE1}" srcOrd="1" destOrd="0" presId="urn:microsoft.com/office/officeart/2005/8/layout/list1"/>
    <dgm:cxn modelId="{A89BEB46-C903-4E5D-B075-E2C3B2B901D4}" srcId="{2E3B65EE-E366-4255-B9A7-2A1D97974D3C}" destId="{7CD6DCAF-65D4-486B-A361-774ACE7DAB4C}" srcOrd="0" destOrd="0" parTransId="{A33FD330-D8E4-43BA-8BE3-5E133FAFF648}" sibTransId="{F3E33620-63DB-4EDF-A6E8-A9479989C1F6}"/>
    <dgm:cxn modelId="{5517A8F4-EAAD-47FD-9803-1B1FE6A7144E}" srcId="{2E3B65EE-E366-4255-B9A7-2A1D97974D3C}" destId="{F52B4BA9-9020-44D7-9B71-6B0AF1F30F4C}" srcOrd="4" destOrd="0" parTransId="{41FC21E1-F9AD-4694-ABED-48DA9D9BACFF}" sibTransId="{2BCCBE1B-9DF6-499E-8C84-7009D06F7891}"/>
    <dgm:cxn modelId="{EA68C831-A784-4DA5-A589-3D24BD70CAA3}" type="presOf" srcId="{EA803F25-9C5F-4AB7-B569-0990854881B3}" destId="{FE833073-8054-41E9-A93E-166CB6E1D370}" srcOrd="0" destOrd="0" presId="urn:microsoft.com/office/officeart/2005/8/layout/list1"/>
    <dgm:cxn modelId="{23AC02EC-74C8-4874-BE7B-CB2D8633BC15}" srcId="{2E3B65EE-E366-4255-B9A7-2A1D97974D3C}" destId="{0CE4177F-54D2-4CE8-8612-80136EF5A02C}" srcOrd="5" destOrd="0" parTransId="{C2F85326-2E1E-42CE-8E67-7A0C0839B572}" sibTransId="{41912B4B-A888-4E78-8087-F3623BFC8992}"/>
    <dgm:cxn modelId="{AB45D57F-78A4-433D-98F3-21FE2D9B33A4}" type="presOf" srcId="{2E3B65EE-E366-4255-B9A7-2A1D97974D3C}" destId="{17ABAF59-31FA-4397-A396-8A08ED56790E}" srcOrd="0" destOrd="0" presId="urn:microsoft.com/office/officeart/2005/8/layout/list1"/>
    <dgm:cxn modelId="{267AFFD0-D90C-47BD-821B-66C8E732E442}" srcId="{2E3B65EE-E366-4255-B9A7-2A1D97974D3C}" destId="{1229A8DC-88FA-43F9-A856-3B118255EAFD}" srcOrd="6" destOrd="0" parTransId="{7AAB27F3-BAF4-4B89-AB18-8F11654D656D}" sibTransId="{2D5A9605-1A31-47AF-97D8-873183D99297}"/>
    <dgm:cxn modelId="{83505AF0-771D-4A55-8C76-65F25C005775}" type="presOf" srcId="{0CE4177F-54D2-4CE8-8612-80136EF5A02C}" destId="{4D3C1B4C-3BC4-491E-B120-6C57643FBE8B}" srcOrd="1" destOrd="0" presId="urn:microsoft.com/office/officeart/2005/8/layout/list1"/>
    <dgm:cxn modelId="{8FF7FACF-B261-499E-A4D3-DEF69A098084}" type="presOf" srcId="{37DB0B53-64B1-4F86-9715-0CF53B4A94D2}" destId="{01A5D0A2-E412-48B3-B3BF-AF175FE292DD}" srcOrd="0" destOrd="0" presId="urn:microsoft.com/office/officeart/2005/8/layout/list1"/>
    <dgm:cxn modelId="{41444529-D3D1-4685-8A3E-41363C53C150}" type="presOf" srcId="{37DB0B53-64B1-4F86-9715-0CF53B4A94D2}" destId="{CE079126-9DA6-4418-BCA5-FD9E3650D3EE}" srcOrd="1" destOrd="0" presId="urn:microsoft.com/office/officeart/2005/8/layout/list1"/>
    <dgm:cxn modelId="{48BD9209-CFDD-4B17-AB79-8F688D2B4854}" srcId="{2E3B65EE-E366-4255-B9A7-2A1D97974D3C}" destId="{33F3DB1F-B501-4CA3-B4B8-D2293BB78B56}" srcOrd="2" destOrd="0" parTransId="{D39BE5A0-9D73-4F40-9AFD-C2BC6913B2A4}" sibTransId="{0B10E868-4308-469C-B669-37565B19A391}"/>
    <dgm:cxn modelId="{93FA7273-D4E0-455D-8044-F8420D6820D3}" type="presOf" srcId="{33F3DB1F-B501-4CA3-B4B8-D2293BB78B56}" destId="{133369B5-07B7-4D90-AE95-5DA8FE93CE73}" srcOrd="1" destOrd="0" presId="urn:microsoft.com/office/officeart/2005/8/layout/list1"/>
    <dgm:cxn modelId="{28A4EDE1-9755-470E-9C91-9A85B32A416B}" type="presOf" srcId="{1229A8DC-88FA-43F9-A856-3B118255EAFD}" destId="{15481D6C-313C-4139-9E03-F8FE7CD582DC}" srcOrd="0" destOrd="0" presId="urn:microsoft.com/office/officeart/2005/8/layout/list1"/>
    <dgm:cxn modelId="{E39C1166-45DC-4D97-917E-A7F5A96896C9}" srcId="{2E3B65EE-E366-4255-B9A7-2A1D97974D3C}" destId="{37DB0B53-64B1-4F86-9715-0CF53B4A94D2}" srcOrd="1" destOrd="0" parTransId="{A08966DC-8E11-419D-B120-6483E57EF64A}" sibTransId="{243BAC6A-80EF-42F6-ADB3-35C5C87FC29F}"/>
    <dgm:cxn modelId="{FE2E298E-B1A4-4E86-9F0D-C529F62FED67}" type="presOf" srcId="{0CE4177F-54D2-4CE8-8612-80136EF5A02C}" destId="{3AB90043-AEA3-43A4-A5A1-EFEEB2FB4C96}" srcOrd="0" destOrd="0" presId="urn:microsoft.com/office/officeart/2005/8/layout/list1"/>
    <dgm:cxn modelId="{54A4785D-DD47-4DB4-AEFE-6D7BAE17771E}" type="presOf" srcId="{EA803F25-9C5F-4AB7-B569-0990854881B3}" destId="{8B309DA8-D109-4FA2-9E6C-0B8787C1CBF0}" srcOrd="1" destOrd="0" presId="urn:microsoft.com/office/officeart/2005/8/layout/list1"/>
    <dgm:cxn modelId="{2AEEEB6D-BF74-409F-A914-A02B40946F39}" srcId="{2E3B65EE-E366-4255-B9A7-2A1D97974D3C}" destId="{EA803F25-9C5F-4AB7-B569-0990854881B3}" srcOrd="3" destOrd="0" parTransId="{5D9DB0B4-6C08-4DBC-845A-AE1AB4D8D800}" sibTransId="{A3835797-328C-478F-8DE4-F4292F3D9E46}"/>
    <dgm:cxn modelId="{C5694FD1-62AF-46A3-8B2C-1D5EE46E5EBF}" type="presParOf" srcId="{17ABAF59-31FA-4397-A396-8A08ED56790E}" destId="{1CB87B10-B7D7-4046-8B16-C0817B5650EA}" srcOrd="0" destOrd="0" presId="urn:microsoft.com/office/officeart/2005/8/layout/list1"/>
    <dgm:cxn modelId="{4F61B562-F5E7-4FBF-95D4-0FB3E5ED1062}" type="presParOf" srcId="{1CB87B10-B7D7-4046-8B16-C0817B5650EA}" destId="{98E0FA80-CCCD-4E89-822F-E25385AF4BD8}" srcOrd="0" destOrd="0" presId="urn:microsoft.com/office/officeart/2005/8/layout/list1"/>
    <dgm:cxn modelId="{3246731A-1981-483A-BBD0-763A13D83223}" type="presParOf" srcId="{1CB87B10-B7D7-4046-8B16-C0817B5650EA}" destId="{30981D25-775B-49F0-8C52-F75DC2C42FE1}" srcOrd="1" destOrd="0" presId="urn:microsoft.com/office/officeart/2005/8/layout/list1"/>
    <dgm:cxn modelId="{AF068A92-8358-459C-A978-24A6A641773E}" type="presParOf" srcId="{17ABAF59-31FA-4397-A396-8A08ED56790E}" destId="{72926220-CAD8-4F72-B056-D00796A6FDA8}" srcOrd="1" destOrd="0" presId="urn:microsoft.com/office/officeart/2005/8/layout/list1"/>
    <dgm:cxn modelId="{90E89C38-2838-417C-B974-90DDDDD517A4}" type="presParOf" srcId="{17ABAF59-31FA-4397-A396-8A08ED56790E}" destId="{FEB2DD0A-B2A3-4609-897D-664DC27720E8}" srcOrd="2" destOrd="0" presId="urn:microsoft.com/office/officeart/2005/8/layout/list1"/>
    <dgm:cxn modelId="{E4D6A074-BB2C-4760-9B97-A3A9AE39869B}" type="presParOf" srcId="{17ABAF59-31FA-4397-A396-8A08ED56790E}" destId="{7EE89D5D-35A9-4D8E-BBB9-5624171C3E02}" srcOrd="3" destOrd="0" presId="urn:microsoft.com/office/officeart/2005/8/layout/list1"/>
    <dgm:cxn modelId="{112FAA50-ECAC-4F6C-9710-37315FF3AE21}" type="presParOf" srcId="{17ABAF59-31FA-4397-A396-8A08ED56790E}" destId="{73FF71AE-E30E-403A-9FE6-49A28774A496}" srcOrd="4" destOrd="0" presId="urn:microsoft.com/office/officeart/2005/8/layout/list1"/>
    <dgm:cxn modelId="{AB299011-D2F3-4A57-B472-8D8E1F9C9F20}" type="presParOf" srcId="{73FF71AE-E30E-403A-9FE6-49A28774A496}" destId="{01A5D0A2-E412-48B3-B3BF-AF175FE292DD}" srcOrd="0" destOrd="0" presId="urn:microsoft.com/office/officeart/2005/8/layout/list1"/>
    <dgm:cxn modelId="{83943008-9823-4B1A-9EB2-3EE4B26A4125}" type="presParOf" srcId="{73FF71AE-E30E-403A-9FE6-49A28774A496}" destId="{CE079126-9DA6-4418-BCA5-FD9E3650D3EE}" srcOrd="1" destOrd="0" presId="urn:microsoft.com/office/officeart/2005/8/layout/list1"/>
    <dgm:cxn modelId="{ED6BEFF7-8F22-4B65-945A-DE938000A60F}" type="presParOf" srcId="{17ABAF59-31FA-4397-A396-8A08ED56790E}" destId="{A83B30B9-9C14-4548-B063-1E5CB637E469}" srcOrd="5" destOrd="0" presId="urn:microsoft.com/office/officeart/2005/8/layout/list1"/>
    <dgm:cxn modelId="{914255A9-D16D-4291-84B6-1F140C770C19}" type="presParOf" srcId="{17ABAF59-31FA-4397-A396-8A08ED56790E}" destId="{C49D7587-B2FF-49BA-BE68-AD568C35A7E9}" srcOrd="6" destOrd="0" presId="urn:microsoft.com/office/officeart/2005/8/layout/list1"/>
    <dgm:cxn modelId="{C24B6711-D707-4EA7-B361-86C340CDCB2E}" type="presParOf" srcId="{17ABAF59-31FA-4397-A396-8A08ED56790E}" destId="{ED642C47-B020-45DC-AB2B-E8E815EF27BD}" srcOrd="7" destOrd="0" presId="urn:microsoft.com/office/officeart/2005/8/layout/list1"/>
    <dgm:cxn modelId="{4BCF1066-3EFE-4795-9809-F99A6B3F4BB8}" type="presParOf" srcId="{17ABAF59-31FA-4397-A396-8A08ED56790E}" destId="{45CC2704-0E7E-41A1-9F77-B8A7A0B7CD4C}" srcOrd="8" destOrd="0" presId="urn:microsoft.com/office/officeart/2005/8/layout/list1"/>
    <dgm:cxn modelId="{91E84A69-4CA7-4E7D-9F64-3CEAC51F3C5D}" type="presParOf" srcId="{45CC2704-0E7E-41A1-9F77-B8A7A0B7CD4C}" destId="{ECB7D0DD-B5AB-40D1-AEBE-7283BB8A4C20}" srcOrd="0" destOrd="0" presId="urn:microsoft.com/office/officeart/2005/8/layout/list1"/>
    <dgm:cxn modelId="{EDDCAA44-7510-4E30-9476-890907CDDA3B}" type="presParOf" srcId="{45CC2704-0E7E-41A1-9F77-B8A7A0B7CD4C}" destId="{133369B5-07B7-4D90-AE95-5DA8FE93CE73}" srcOrd="1" destOrd="0" presId="urn:microsoft.com/office/officeart/2005/8/layout/list1"/>
    <dgm:cxn modelId="{7E6CF7B6-721A-4E43-BAAE-4F1C97DEE030}" type="presParOf" srcId="{17ABAF59-31FA-4397-A396-8A08ED56790E}" destId="{62EF5BD7-AED0-4126-B960-602BF9870037}" srcOrd="9" destOrd="0" presId="urn:microsoft.com/office/officeart/2005/8/layout/list1"/>
    <dgm:cxn modelId="{97039A97-06D9-42CB-A9C7-50F5BF8A7754}" type="presParOf" srcId="{17ABAF59-31FA-4397-A396-8A08ED56790E}" destId="{16982882-4587-47F0-A5A1-79109B1A5A4B}" srcOrd="10" destOrd="0" presId="urn:microsoft.com/office/officeart/2005/8/layout/list1"/>
    <dgm:cxn modelId="{E8919235-D9A3-4CC1-AFA2-7A39DC8643A2}" type="presParOf" srcId="{17ABAF59-31FA-4397-A396-8A08ED56790E}" destId="{7A903BF9-85A3-45B6-AEF4-E6C994FDA720}" srcOrd="11" destOrd="0" presId="urn:microsoft.com/office/officeart/2005/8/layout/list1"/>
    <dgm:cxn modelId="{FC0C5774-5E0F-4D0B-8A72-299EA8B689A2}" type="presParOf" srcId="{17ABAF59-31FA-4397-A396-8A08ED56790E}" destId="{3FEE0C0A-F33E-4C21-8E83-C41D89F0D249}" srcOrd="12" destOrd="0" presId="urn:microsoft.com/office/officeart/2005/8/layout/list1"/>
    <dgm:cxn modelId="{9AEBD25C-5E1C-4D56-9DAF-AC37EA5D6D6D}" type="presParOf" srcId="{3FEE0C0A-F33E-4C21-8E83-C41D89F0D249}" destId="{FE833073-8054-41E9-A93E-166CB6E1D370}" srcOrd="0" destOrd="0" presId="urn:microsoft.com/office/officeart/2005/8/layout/list1"/>
    <dgm:cxn modelId="{57BFCF56-B80F-459F-8C36-08F6B329446C}" type="presParOf" srcId="{3FEE0C0A-F33E-4C21-8E83-C41D89F0D249}" destId="{8B309DA8-D109-4FA2-9E6C-0B8787C1CBF0}" srcOrd="1" destOrd="0" presId="urn:microsoft.com/office/officeart/2005/8/layout/list1"/>
    <dgm:cxn modelId="{0394B6A9-969C-4B74-AEF6-6BC439F50E58}" type="presParOf" srcId="{17ABAF59-31FA-4397-A396-8A08ED56790E}" destId="{48EE1F96-51E2-42B5-B4E3-A01D42D1B646}" srcOrd="13" destOrd="0" presId="urn:microsoft.com/office/officeart/2005/8/layout/list1"/>
    <dgm:cxn modelId="{4DC6BAE7-A19A-4A41-8043-0CE706C67BFE}" type="presParOf" srcId="{17ABAF59-31FA-4397-A396-8A08ED56790E}" destId="{FE6F8F4E-3085-4AF2-AD42-F67642DCA416}" srcOrd="14" destOrd="0" presId="urn:microsoft.com/office/officeart/2005/8/layout/list1"/>
    <dgm:cxn modelId="{8AF9B957-A30E-4C7D-BBE1-7F848E8E1ED5}" type="presParOf" srcId="{17ABAF59-31FA-4397-A396-8A08ED56790E}" destId="{E7B69CAF-E7D1-4FCF-AE0F-E0093059DEC2}" srcOrd="15" destOrd="0" presId="urn:microsoft.com/office/officeart/2005/8/layout/list1"/>
    <dgm:cxn modelId="{E8CF5494-1BA5-4F91-AF3B-99E30260F656}" type="presParOf" srcId="{17ABAF59-31FA-4397-A396-8A08ED56790E}" destId="{6F4B07DD-C907-42DF-84C4-38742A8265DA}" srcOrd="16" destOrd="0" presId="urn:microsoft.com/office/officeart/2005/8/layout/list1"/>
    <dgm:cxn modelId="{443D544E-5A0D-4FEB-B8C3-13AED130E474}" type="presParOf" srcId="{6F4B07DD-C907-42DF-84C4-38742A8265DA}" destId="{8DE7FC34-51FB-40DF-9E62-A91FC41DEB8C}" srcOrd="0" destOrd="0" presId="urn:microsoft.com/office/officeart/2005/8/layout/list1"/>
    <dgm:cxn modelId="{983357B5-BD77-4140-AC43-F9F7165FBD34}" type="presParOf" srcId="{6F4B07DD-C907-42DF-84C4-38742A8265DA}" destId="{D0C6F416-DF04-4D10-9D5D-C842F9C0AC14}" srcOrd="1" destOrd="0" presId="urn:microsoft.com/office/officeart/2005/8/layout/list1"/>
    <dgm:cxn modelId="{7DC08D76-F21A-4FE1-86FD-C0F54FB63A47}" type="presParOf" srcId="{17ABAF59-31FA-4397-A396-8A08ED56790E}" destId="{A8BAF61A-2AA2-46C8-BC79-DFBB6F058AB2}" srcOrd="17" destOrd="0" presId="urn:microsoft.com/office/officeart/2005/8/layout/list1"/>
    <dgm:cxn modelId="{3D1E54FB-A50C-45CC-A9E7-F2821D2EB62C}" type="presParOf" srcId="{17ABAF59-31FA-4397-A396-8A08ED56790E}" destId="{6D1DEAC4-AD9E-4F05-8458-4E5903428586}" srcOrd="18" destOrd="0" presId="urn:microsoft.com/office/officeart/2005/8/layout/list1"/>
    <dgm:cxn modelId="{950CBB89-AE73-4A35-9606-6F79DF2A48F6}" type="presParOf" srcId="{17ABAF59-31FA-4397-A396-8A08ED56790E}" destId="{BFE072F6-6B56-49E7-83EF-ED624FE0F5DC}" srcOrd="19" destOrd="0" presId="urn:microsoft.com/office/officeart/2005/8/layout/list1"/>
    <dgm:cxn modelId="{D1CB34B8-D4FA-4AE0-99CE-4F924A7256C6}" type="presParOf" srcId="{17ABAF59-31FA-4397-A396-8A08ED56790E}" destId="{44FCCEEA-0646-4B45-9928-A47249CAAB7C}" srcOrd="20" destOrd="0" presId="urn:microsoft.com/office/officeart/2005/8/layout/list1"/>
    <dgm:cxn modelId="{608E30C3-309D-451B-BEA8-848508DA9258}" type="presParOf" srcId="{44FCCEEA-0646-4B45-9928-A47249CAAB7C}" destId="{3AB90043-AEA3-43A4-A5A1-EFEEB2FB4C96}" srcOrd="0" destOrd="0" presId="urn:microsoft.com/office/officeart/2005/8/layout/list1"/>
    <dgm:cxn modelId="{83B88E23-A4BB-4B7D-9C5E-B26E84939739}" type="presParOf" srcId="{44FCCEEA-0646-4B45-9928-A47249CAAB7C}" destId="{4D3C1B4C-3BC4-491E-B120-6C57643FBE8B}" srcOrd="1" destOrd="0" presId="urn:microsoft.com/office/officeart/2005/8/layout/list1"/>
    <dgm:cxn modelId="{D2F10D6C-B162-4E19-8A0D-7631888E1EAD}" type="presParOf" srcId="{17ABAF59-31FA-4397-A396-8A08ED56790E}" destId="{CAA6A98A-C494-4869-AEB9-A0C86847DBD7}" srcOrd="21" destOrd="0" presId="urn:microsoft.com/office/officeart/2005/8/layout/list1"/>
    <dgm:cxn modelId="{D76826EC-AA8C-4A4C-872A-68DBD8C8AB47}" type="presParOf" srcId="{17ABAF59-31FA-4397-A396-8A08ED56790E}" destId="{94023649-210B-43CA-A926-7527DE7966FB}" srcOrd="22" destOrd="0" presId="urn:microsoft.com/office/officeart/2005/8/layout/list1"/>
    <dgm:cxn modelId="{DED436CF-9F66-4527-98DF-D1444FB1A5F2}" type="presParOf" srcId="{17ABAF59-31FA-4397-A396-8A08ED56790E}" destId="{FF978BA2-411C-4BC9-99A1-DAB64A1271E7}" srcOrd="23" destOrd="0" presId="urn:microsoft.com/office/officeart/2005/8/layout/list1"/>
    <dgm:cxn modelId="{184B32DF-E9C4-4DE1-9D7F-E49B37A526EC}" type="presParOf" srcId="{17ABAF59-31FA-4397-A396-8A08ED56790E}" destId="{70FF7AB3-2878-43DA-B0FD-0DC26C48509D}" srcOrd="24" destOrd="0" presId="urn:microsoft.com/office/officeart/2005/8/layout/list1"/>
    <dgm:cxn modelId="{0E76688B-BB01-4E1E-999E-A2706DF3B03A}" type="presParOf" srcId="{70FF7AB3-2878-43DA-B0FD-0DC26C48509D}" destId="{15481D6C-313C-4139-9E03-F8FE7CD582DC}" srcOrd="0" destOrd="0" presId="urn:microsoft.com/office/officeart/2005/8/layout/list1"/>
    <dgm:cxn modelId="{9275A7B8-A4D3-4D33-AFD9-9E6E730351BC}" type="presParOf" srcId="{70FF7AB3-2878-43DA-B0FD-0DC26C48509D}" destId="{3B09AAA6-8289-403E-BF77-4921C1B1EB3F}" srcOrd="1" destOrd="0" presId="urn:microsoft.com/office/officeart/2005/8/layout/list1"/>
    <dgm:cxn modelId="{ADFFA180-3879-463C-AD96-1E973E214735}" type="presParOf" srcId="{17ABAF59-31FA-4397-A396-8A08ED56790E}" destId="{EED5E42C-3889-4247-AC9C-3009074862BD}" srcOrd="25" destOrd="0" presId="urn:microsoft.com/office/officeart/2005/8/layout/list1"/>
    <dgm:cxn modelId="{E4F1CD22-22C8-44D7-AC27-17F9507E4B77}" type="presParOf" srcId="{17ABAF59-31FA-4397-A396-8A08ED56790E}" destId="{41F00F6F-E29F-4F10-9FC6-AAD733721AF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B65EE-E366-4255-B9A7-2A1D97974D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D6DCAF-65D4-486B-A361-774ACE7DAB4C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игра</a:t>
          </a:r>
          <a:endParaRPr lang="ru-RU" dirty="0">
            <a:solidFill>
              <a:schemeClr val="tx1"/>
            </a:solidFill>
          </a:endParaRPr>
        </a:p>
      </dgm:t>
    </dgm:pt>
    <dgm:pt modelId="{A33FD330-D8E4-43BA-8BE3-5E133FAFF648}" type="parTrans" cxnId="{A89BEB46-C903-4E5D-B075-E2C3B2B901D4}">
      <dgm:prSet/>
      <dgm:spPr/>
      <dgm:t>
        <a:bodyPr/>
        <a:lstStyle/>
        <a:p>
          <a:endParaRPr lang="ru-RU"/>
        </a:p>
      </dgm:t>
    </dgm:pt>
    <dgm:pt modelId="{F3E33620-63DB-4EDF-A6E8-A9479989C1F6}" type="sibTrans" cxnId="{A89BEB46-C903-4E5D-B075-E2C3B2B901D4}">
      <dgm:prSet/>
      <dgm:spPr/>
      <dgm:t>
        <a:bodyPr/>
        <a:lstStyle/>
        <a:p>
          <a:endParaRPr lang="ru-RU"/>
        </a:p>
      </dgm:t>
    </dgm:pt>
    <dgm:pt modelId="{37DB0B53-64B1-4F86-9715-0CF53B4A94D2}">
      <dgm:prSet phldrT="[Текст]"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проблемная ситуация</a:t>
          </a:r>
          <a:endParaRPr lang="ru-RU" dirty="0">
            <a:solidFill>
              <a:schemeClr val="tx1"/>
            </a:solidFill>
          </a:endParaRPr>
        </a:p>
      </dgm:t>
    </dgm:pt>
    <dgm:pt modelId="{A08966DC-8E11-419D-B120-6483E57EF64A}" type="parTrans" cxnId="{E39C1166-45DC-4D97-917E-A7F5A96896C9}">
      <dgm:prSet/>
      <dgm:spPr/>
      <dgm:t>
        <a:bodyPr/>
        <a:lstStyle/>
        <a:p>
          <a:endParaRPr lang="ru-RU"/>
        </a:p>
      </dgm:t>
    </dgm:pt>
    <dgm:pt modelId="{243BAC6A-80EF-42F6-ADB3-35C5C87FC29F}" type="sibTrans" cxnId="{E39C1166-45DC-4D97-917E-A7F5A96896C9}">
      <dgm:prSet/>
      <dgm:spPr/>
      <dgm:t>
        <a:bodyPr/>
        <a:lstStyle/>
        <a:p>
          <a:endParaRPr lang="ru-RU"/>
        </a:p>
      </dgm:t>
    </dgm:pt>
    <dgm:pt modelId="{33F3DB1F-B501-4CA3-B4B8-D2293BB78B56}">
      <dgm:prSet phldrT="[Текст]"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игровое упражнение</a:t>
          </a:r>
          <a:endParaRPr lang="ru-RU" dirty="0">
            <a:solidFill>
              <a:schemeClr val="tx1"/>
            </a:solidFill>
          </a:endParaRPr>
        </a:p>
      </dgm:t>
    </dgm:pt>
    <dgm:pt modelId="{D39BE5A0-9D73-4F40-9AFD-C2BC6913B2A4}" type="parTrans" cxnId="{48BD9209-CFDD-4B17-AB79-8F688D2B4854}">
      <dgm:prSet/>
      <dgm:spPr/>
      <dgm:t>
        <a:bodyPr/>
        <a:lstStyle/>
        <a:p>
          <a:endParaRPr lang="ru-RU"/>
        </a:p>
      </dgm:t>
    </dgm:pt>
    <dgm:pt modelId="{0B10E868-4308-469C-B669-37565B19A391}" type="sibTrans" cxnId="{48BD9209-CFDD-4B17-AB79-8F688D2B4854}">
      <dgm:prSet/>
      <dgm:spPr/>
      <dgm:t>
        <a:bodyPr/>
        <a:lstStyle/>
        <a:p>
          <a:endParaRPr lang="ru-RU"/>
        </a:p>
      </dgm:t>
    </dgm:pt>
    <dgm:pt modelId="{EA803F25-9C5F-4AB7-B569-0990854881B3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конкурс, викторина</a:t>
          </a:r>
          <a:endParaRPr lang="ru-RU" dirty="0">
            <a:solidFill>
              <a:schemeClr val="tx1"/>
            </a:solidFill>
          </a:endParaRPr>
        </a:p>
      </dgm:t>
    </dgm:pt>
    <dgm:pt modelId="{5D9DB0B4-6C08-4DBC-845A-AE1AB4D8D800}" type="parTrans" cxnId="{2AEEEB6D-BF74-409F-A914-A02B40946F39}">
      <dgm:prSet/>
      <dgm:spPr/>
      <dgm:t>
        <a:bodyPr/>
        <a:lstStyle/>
        <a:p>
          <a:endParaRPr lang="ru-RU"/>
        </a:p>
      </dgm:t>
    </dgm:pt>
    <dgm:pt modelId="{A3835797-328C-478F-8DE4-F4292F3D9E46}" type="sibTrans" cxnId="{2AEEEB6D-BF74-409F-A914-A02B40946F39}">
      <dgm:prSet/>
      <dgm:spPr/>
      <dgm:t>
        <a:bodyPr/>
        <a:lstStyle/>
        <a:p>
          <a:endParaRPr lang="ru-RU"/>
        </a:p>
      </dgm:t>
    </dgm:pt>
    <dgm:pt modelId="{F52B4BA9-9020-44D7-9B71-6B0AF1F30F4C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моделирование</a:t>
          </a:r>
          <a:endParaRPr lang="ru-RU" dirty="0">
            <a:solidFill>
              <a:schemeClr val="tx1"/>
            </a:solidFill>
          </a:endParaRPr>
        </a:p>
      </dgm:t>
    </dgm:pt>
    <dgm:pt modelId="{41FC21E1-F9AD-4694-ABED-48DA9D9BACFF}" type="parTrans" cxnId="{5517A8F4-EAAD-47FD-9803-1B1FE6A7144E}">
      <dgm:prSet/>
      <dgm:spPr/>
      <dgm:t>
        <a:bodyPr/>
        <a:lstStyle/>
        <a:p>
          <a:endParaRPr lang="ru-RU"/>
        </a:p>
      </dgm:t>
    </dgm:pt>
    <dgm:pt modelId="{2BCCBE1B-9DF6-499E-8C84-7009D06F7891}" type="sibTrans" cxnId="{5517A8F4-EAAD-47FD-9803-1B1FE6A7144E}">
      <dgm:prSet/>
      <dgm:spPr/>
      <dgm:t>
        <a:bodyPr/>
        <a:lstStyle/>
        <a:p>
          <a:endParaRPr lang="ru-RU"/>
        </a:p>
      </dgm:t>
    </dgm:pt>
    <dgm:pt modelId="{092C9D4C-7947-44C6-BB80-EB09717A0EFE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проект</a:t>
          </a:r>
          <a:endParaRPr lang="ru-RU" dirty="0">
            <a:solidFill>
              <a:schemeClr val="tx1"/>
            </a:solidFill>
          </a:endParaRPr>
        </a:p>
      </dgm:t>
    </dgm:pt>
    <dgm:pt modelId="{743FA2A6-44F5-418F-B299-25B7ABE3F5BF}" type="parTrans" cxnId="{8F6EF1E8-2B02-49BD-8097-F17920527058}">
      <dgm:prSet/>
      <dgm:spPr/>
      <dgm:t>
        <a:bodyPr/>
        <a:lstStyle/>
        <a:p>
          <a:endParaRPr lang="ru-RU"/>
        </a:p>
      </dgm:t>
    </dgm:pt>
    <dgm:pt modelId="{6E540CA0-5A9F-4BC6-B91B-95186A064CD3}" type="sibTrans" cxnId="{8F6EF1E8-2B02-49BD-8097-F17920527058}">
      <dgm:prSet/>
      <dgm:spPr/>
      <dgm:t>
        <a:bodyPr/>
        <a:lstStyle/>
        <a:p>
          <a:endParaRPr lang="ru-RU"/>
        </a:p>
      </dgm:t>
    </dgm:pt>
    <dgm:pt modelId="{5AB80976-B874-437D-9036-2C0A1D49F47E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 многое другое</a:t>
          </a:r>
          <a:endParaRPr lang="ru-RU" dirty="0">
            <a:solidFill>
              <a:schemeClr val="tx1"/>
            </a:solidFill>
          </a:endParaRPr>
        </a:p>
      </dgm:t>
    </dgm:pt>
    <dgm:pt modelId="{B40C36D8-807E-4070-A18A-6D8CD6294941}" type="parTrans" cxnId="{85DEBACD-96EF-4B9F-AA7E-5AD9070AFD18}">
      <dgm:prSet/>
      <dgm:spPr/>
      <dgm:t>
        <a:bodyPr/>
        <a:lstStyle/>
        <a:p>
          <a:endParaRPr lang="ru-RU"/>
        </a:p>
      </dgm:t>
    </dgm:pt>
    <dgm:pt modelId="{857DFF0F-DF0C-405C-B799-5D7B608DF781}" type="sibTrans" cxnId="{85DEBACD-96EF-4B9F-AA7E-5AD9070AFD18}">
      <dgm:prSet/>
      <dgm:spPr/>
      <dgm:t>
        <a:bodyPr/>
        <a:lstStyle/>
        <a:p>
          <a:endParaRPr lang="ru-RU"/>
        </a:p>
      </dgm:t>
    </dgm:pt>
    <dgm:pt modelId="{17ABAF59-31FA-4397-A396-8A08ED56790E}" type="pres">
      <dgm:prSet presAssocID="{2E3B65EE-E366-4255-B9A7-2A1D97974D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87B10-B7D7-4046-8B16-C0817B5650EA}" type="pres">
      <dgm:prSet presAssocID="{7CD6DCAF-65D4-486B-A361-774ACE7DAB4C}" presName="parentLin" presStyleCnt="0"/>
      <dgm:spPr/>
    </dgm:pt>
    <dgm:pt modelId="{98E0FA80-CCCD-4E89-822F-E25385AF4BD8}" type="pres">
      <dgm:prSet presAssocID="{7CD6DCAF-65D4-486B-A361-774ACE7DAB4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0981D25-775B-49F0-8C52-F75DC2C42FE1}" type="pres">
      <dgm:prSet presAssocID="{7CD6DCAF-65D4-486B-A361-774ACE7DAB4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26220-CAD8-4F72-B056-D00796A6FDA8}" type="pres">
      <dgm:prSet presAssocID="{7CD6DCAF-65D4-486B-A361-774ACE7DAB4C}" presName="negativeSpace" presStyleCnt="0"/>
      <dgm:spPr/>
    </dgm:pt>
    <dgm:pt modelId="{FEB2DD0A-B2A3-4609-897D-664DC27720E8}" type="pres">
      <dgm:prSet presAssocID="{7CD6DCAF-65D4-486B-A361-774ACE7DAB4C}" presName="childText" presStyleLbl="conFgAcc1" presStyleIdx="0" presStyleCnt="7">
        <dgm:presLayoutVars>
          <dgm:bulletEnabled val="1"/>
        </dgm:presLayoutVars>
      </dgm:prSet>
      <dgm:spPr/>
    </dgm:pt>
    <dgm:pt modelId="{7EE89D5D-35A9-4D8E-BBB9-5624171C3E02}" type="pres">
      <dgm:prSet presAssocID="{F3E33620-63DB-4EDF-A6E8-A9479989C1F6}" presName="spaceBetweenRectangles" presStyleCnt="0"/>
      <dgm:spPr/>
    </dgm:pt>
    <dgm:pt modelId="{9B243D17-3867-4567-8CD5-413D8B0F8304}" type="pres">
      <dgm:prSet presAssocID="{092C9D4C-7947-44C6-BB80-EB09717A0EFE}" presName="parentLin" presStyleCnt="0"/>
      <dgm:spPr/>
    </dgm:pt>
    <dgm:pt modelId="{8391C64D-D9F6-4575-9431-1660757B073D}" type="pres">
      <dgm:prSet presAssocID="{092C9D4C-7947-44C6-BB80-EB09717A0EF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FE586E7-56C0-415E-A002-6B7995020B24}" type="pres">
      <dgm:prSet presAssocID="{092C9D4C-7947-44C6-BB80-EB09717A0EF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99373-1F00-46F7-8932-AB38131E2D73}" type="pres">
      <dgm:prSet presAssocID="{092C9D4C-7947-44C6-BB80-EB09717A0EFE}" presName="negativeSpace" presStyleCnt="0"/>
      <dgm:spPr/>
    </dgm:pt>
    <dgm:pt modelId="{FA02771E-DF96-4A5F-A986-49540777BF32}" type="pres">
      <dgm:prSet presAssocID="{092C9D4C-7947-44C6-BB80-EB09717A0EFE}" presName="childText" presStyleLbl="conFgAcc1" presStyleIdx="1" presStyleCnt="7">
        <dgm:presLayoutVars>
          <dgm:bulletEnabled val="1"/>
        </dgm:presLayoutVars>
      </dgm:prSet>
      <dgm:spPr/>
    </dgm:pt>
    <dgm:pt modelId="{1CDE0D15-2658-4013-9B09-39A1AF4306A4}" type="pres">
      <dgm:prSet presAssocID="{6E540CA0-5A9F-4BC6-B91B-95186A064CD3}" presName="spaceBetweenRectangles" presStyleCnt="0"/>
      <dgm:spPr/>
    </dgm:pt>
    <dgm:pt modelId="{73FF71AE-E30E-403A-9FE6-49A28774A496}" type="pres">
      <dgm:prSet presAssocID="{37DB0B53-64B1-4F86-9715-0CF53B4A94D2}" presName="parentLin" presStyleCnt="0"/>
      <dgm:spPr/>
    </dgm:pt>
    <dgm:pt modelId="{01A5D0A2-E412-48B3-B3BF-AF175FE292DD}" type="pres">
      <dgm:prSet presAssocID="{37DB0B53-64B1-4F86-9715-0CF53B4A94D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CE079126-9DA6-4418-BCA5-FD9E3650D3EE}" type="pres">
      <dgm:prSet presAssocID="{37DB0B53-64B1-4F86-9715-0CF53B4A94D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30B9-9C14-4548-B063-1E5CB637E469}" type="pres">
      <dgm:prSet presAssocID="{37DB0B53-64B1-4F86-9715-0CF53B4A94D2}" presName="negativeSpace" presStyleCnt="0"/>
      <dgm:spPr/>
    </dgm:pt>
    <dgm:pt modelId="{C49D7587-B2FF-49BA-BE68-AD568C35A7E9}" type="pres">
      <dgm:prSet presAssocID="{37DB0B53-64B1-4F86-9715-0CF53B4A94D2}" presName="childText" presStyleLbl="conFgAcc1" presStyleIdx="2" presStyleCnt="7">
        <dgm:presLayoutVars>
          <dgm:bulletEnabled val="1"/>
        </dgm:presLayoutVars>
      </dgm:prSet>
      <dgm:spPr/>
    </dgm:pt>
    <dgm:pt modelId="{ED642C47-B020-45DC-AB2B-E8E815EF27BD}" type="pres">
      <dgm:prSet presAssocID="{243BAC6A-80EF-42F6-ADB3-35C5C87FC29F}" presName="spaceBetweenRectangles" presStyleCnt="0"/>
      <dgm:spPr/>
    </dgm:pt>
    <dgm:pt modelId="{45CC2704-0E7E-41A1-9F77-B8A7A0B7CD4C}" type="pres">
      <dgm:prSet presAssocID="{33F3DB1F-B501-4CA3-B4B8-D2293BB78B56}" presName="parentLin" presStyleCnt="0"/>
      <dgm:spPr/>
    </dgm:pt>
    <dgm:pt modelId="{ECB7D0DD-B5AB-40D1-AEBE-7283BB8A4C20}" type="pres">
      <dgm:prSet presAssocID="{33F3DB1F-B501-4CA3-B4B8-D2293BB78B5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133369B5-07B7-4D90-AE95-5DA8FE93CE73}" type="pres">
      <dgm:prSet presAssocID="{33F3DB1F-B501-4CA3-B4B8-D2293BB78B5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F5BD7-AED0-4126-B960-602BF9870037}" type="pres">
      <dgm:prSet presAssocID="{33F3DB1F-B501-4CA3-B4B8-D2293BB78B56}" presName="negativeSpace" presStyleCnt="0"/>
      <dgm:spPr/>
    </dgm:pt>
    <dgm:pt modelId="{16982882-4587-47F0-A5A1-79109B1A5A4B}" type="pres">
      <dgm:prSet presAssocID="{33F3DB1F-B501-4CA3-B4B8-D2293BB78B56}" presName="childText" presStyleLbl="conFgAcc1" presStyleIdx="3" presStyleCnt="7">
        <dgm:presLayoutVars>
          <dgm:bulletEnabled val="1"/>
        </dgm:presLayoutVars>
      </dgm:prSet>
      <dgm:spPr/>
    </dgm:pt>
    <dgm:pt modelId="{7A903BF9-85A3-45B6-AEF4-E6C994FDA720}" type="pres">
      <dgm:prSet presAssocID="{0B10E868-4308-469C-B669-37565B19A391}" presName="spaceBetweenRectangles" presStyleCnt="0"/>
      <dgm:spPr/>
    </dgm:pt>
    <dgm:pt modelId="{3FEE0C0A-F33E-4C21-8E83-C41D89F0D249}" type="pres">
      <dgm:prSet presAssocID="{EA803F25-9C5F-4AB7-B569-0990854881B3}" presName="parentLin" presStyleCnt="0"/>
      <dgm:spPr/>
    </dgm:pt>
    <dgm:pt modelId="{FE833073-8054-41E9-A93E-166CB6E1D370}" type="pres">
      <dgm:prSet presAssocID="{EA803F25-9C5F-4AB7-B569-0990854881B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8B309DA8-D109-4FA2-9E6C-0B8787C1CBF0}" type="pres">
      <dgm:prSet presAssocID="{EA803F25-9C5F-4AB7-B569-0990854881B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E1F96-51E2-42B5-B4E3-A01D42D1B646}" type="pres">
      <dgm:prSet presAssocID="{EA803F25-9C5F-4AB7-B569-0990854881B3}" presName="negativeSpace" presStyleCnt="0"/>
      <dgm:spPr/>
    </dgm:pt>
    <dgm:pt modelId="{FE6F8F4E-3085-4AF2-AD42-F67642DCA416}" type="pres">
      <dgm:prSet presAssocID="{EA803F25-9C5F-4AB7-B569-0990854881B3}" presName="childText" presStyleLbl="conFgAcc1" presStyleIdx="4" presStyleCnt="7">
        <dgm:presLayoutVars>
          <dgm:bulletEnabled val="1"/>
        </dgm:presLayoutVars>
      </dgm:prSet>
      <dgm:spPr/>
    </dgm:pt>
    <dgm:pt modelId="{E7B69CAF-E7D1-4FCF-AE0F-E0093059DEC2}" type="pres">
      <dgm:prSet presAssocID="{A3835797-328C-478F-8DE4-F4292F3D9E46}" presName="spaceBetweenRectangles" presStyleCnt="0"/>
      <dgm:spPr/>
    </dgm:pt>
    <dgm:pt modelId="{6F4B07DD-C907-42DF-84C4-38742A8265DA}" type="pres">
      <dgm:prSet presAssocID="{F52B4BA9-9020-44D7-9B71-6B0AF1F30F4C}" presName="parentLin" presStyleCnt="0"/>
      <dgm:spPr/>
    </dgm:pt>
    <dgm:pt modelId="{8DE7FC34-51FB-40DF-9E62-A91FC41DEB8C}" type="pres">
      <dgm:prSet presAssocID="{F52B4BA9-9020-44D7-9B71-6B0AF1F30F4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0C6F416-DF04-4D10-9D5D-C842F9C0AC14}" type="pres">
      <dgm:prSet presAssocID="{F52B4BA9-9020-44D7-9B71-6B0AF1F30F4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F61A-2AA2-46C8-BC79-DFBB6F058AB2}" type="pres">
      <dgm:prSet presAssocID="{F52B4BA9-9020-44D7-9B71-6B0AF1F30F4C}" presName="negativeSpace" presStyleCnt="0"/>
      <dgm:spPr/>
    </dgm:pt>
    <dgm:pt modelId="{6D1DEAC4-AD9E-4F05-8458-4E5903428586}" type="pres">
      <dgm:prSet presAssocID="{F52B4BA9-9020-44D7-9B71-6B0AF1F30F4C}" presName="childText" presStyleLbl="conFgAcc1" presStyleIdx="5" presStyleCnt="7">
        <dgm:presLayoutVars>
          <dgm:bulletEnabled val="1"/>
        </dgm:presLayoutVars>
      </dgm:prSet>
      <dgm:spPr/>
    </dgm:pt>
    <dgm:pt modelId="{088B74DC-4F51-44A1-9F3F-9B20F2D72232}" type="pres">
      <dgm:prSet presAssocID="{2BCCBE1B-9DF6-499E-8C84-7009D06F7891}" presName="spaceBetweenRectangles" presStyleCnt="0"/>
      <dgm:spPr/>
    </dgm:pt>
    <dgm:pt modelId="{B6AA9969-C2EB-4CD0-BD1F-16862F5CD47B}" type="pres">
      <dgm:prSet presAssocID="{5AB80976-B874-437D-9036-2C0A1D49F47E}" presName="parentLin" presStyleCnt="0"/>
      <dgm:spPr/>
    </dgm:pt>
    <dgm:pt modelId="{DD64B1A6-30BF-470F-BDE5-4C4515A61210}" type="pres">
      <dgm:prSet presAssocID="{5AB80976-B874-437D-9036-2C0A1D49F47E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E002733-CA5F-4297-AED8-DE07CFE48F85}" type="pres">
      <dgm:prSet presAssocID="{5AB80976-B874-437D-9036-2C0A1D49F47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91BB1-5CFA-4BA8-BB1C-AE00BF0F5CAD}" type="pres">
      <dgm:prSet presAssocID="{5AB80976-B874-437D-9036-2C0A1D49F47E}" presName="negativeSpace" presStyleCnt="0"/>
      <dgm:spPr/>
    </dgm:pt>
    <dgm:pt modelId="{ED4C8539-486B-49E5-A335-AB858E738342}" type="pres">
      <dgm:prSet presAssocID="{5AB80976-B874-437D-9036-2C0A1D49F47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C18CDE1-45F7-47D5-8EF0-666E62B88450}" type="presOf" srcId="{F52B4BA9-9020-44D7-9B71-6B0AF1F30F4C}" destId="{D0C6F416-DF04-4D10-9D5D-C842F9C0AC14}" srcOrd="1" destOrd="0" presId="urn:microsoft.com/office/officeart/2005/8/layout/list1"/>
    <dgm:cxn modelId="{EE325243-E73A-4DFD-B624-22DCD2E56859}" type="presOf" srcId="{2E3B65EE-E366-4255-B9A7-2A1D97974D3C}" destId="{17ABAF59-31FA-4397-A396-8A08ED56790E}" srcOrd="0" destOrd="0" presId="urn:microsoft.com/office/officeart/2005/8/layout/list1"/>
    <dgm:cxn modelId="{0E998008-6436-43B6-9414-948F49201BF7}" type="presOf" srcId="{EA803F25-9C5F-4AB7-B569-0990854881B3}" destId="{8B309DA8-D109-4FA2-9E6C-0B8787C1CBF0}" srcOrd="1" destOrd="0" presId="urn:microsoft.com/office/officeart/2005/8/layout/list1"/>
    <dgm:cxn modelId="{274D263F-8E98-4B58-98AD-62F6706FD2B0}" type="presOf" srcId="{092C9D4C-7947-44C6-BB80-EB09717A0EFE}" destId="{8391C64D-D9F6-4575-9431-1660757B073D}" srcOrd="0" destOrd="0" presId="urn:microsoft.com/office/officeart/2005/8/layout/list1"/>
    <dgm:cxn modelId="{85549721-00F8-41CD-91CC-3B5B6D086783}" type="presOf" srcId="{F52B4BA9-9020-44D7-9B71-6B0AF1F30F4C}" destId="{8DE7FC34-51FB-40DF-9E62-A91FC41DEB8C}" srcOrd="0" destOrd="0" presId="urn:microsoft.com/office/officeart/2005/8/layout/list1"/>
    <dgm:cxn modelId="{8F6EF1E8-2B02-49BD-8097-F17920527058}" srcId="{2E3B65EE-E366-4255-B9A7-2A1D97974D3C}" destId="{092C9D4C-7947-44C6-BB80-EB09717A0EFE}" srcOrd="1" destOrd="0" parTransId="{743FA2A6-44F5-418F-B299-25B7ABE3F5BF}" sibTransId="{6E540CA0-5A9F-4BC6-B91B-95186A064CD3}"/>
    <dgm:cxn modelId="{BFD70BD3-7886-4D60-A28F-28B4A537953E}" type="presOf" srcId="{7CD6DCAF-65D4-486B-A361-774ACE7DAB4C}" destId="{98E0FA80-CCCD-4E89-822F-E25385AF4BD8}" srcOrd="0" destOrd="0" presId="urn:microsoft.com/office/officeart/2005/8/layout/list1"/>
    <dgm:cxn modelId="{5E6FFA0F-11C5-4C1F-95B1-D008D35873BD}" type="presOf" srcId="{EA803F25-9C5F-4AB7-B569-0990854881B3}" destId="{FE833073-8054-41E9-A93E-166CB6E1D370}" srcOrd="0" destOrd="0" presId="urn:microsoft.com/office/officeart/2005/8/layout/list1"/>
    <dgm:cxn modelId="{A89BEB46-C903-4E5D-B075-E2C3B2B901D4}" srcId="{2E3B65EE-E366-4255-B9A7-2A1D97974D3C}" destId="{7CD6DCAF-65D4-486B-A361-774ACE7DAB4C}" srcOrd="0" destOrd="0" parTransId="{A33FD330-D8E4-43BA-8BE3-5E133FAFF648}" sibTransId="{F3E33620-63DB-4EDF-A6E8-A9479989C1F6}"/>
    <dgm:cxn modelId="{C117B0FD-3091-4FF8-90EB-393181F41D4A}" type="presOf" srcId="{33F3DB1F-B501-4CA3-B4B8-D2293BB78B56}" destId="{ECB7D0DD-B5AB-40D1-AEBE-7283BB8A4C20}" srcOrd="0" destOrd="0" presId="urn:microsoft.com/office/officeart/2005/8/layout/list1"/>
    <dgm:cxn modelId="{61D3DEB7-5C52-445D-AA7A-9819CBFE31A2}" type="presOf" srcId="{37DB0B53-64B1-4F86-9715-0CF53B4A94D2}" destId="{CE079126-9DA6-4418-BCA5-FD9E3650D3EE}" srcOrd="1" destOrd="0" presId="urn:microsoft.com/office/officeart/2005/8/layout/list1"/>
    <dgm:cxn modelId="{02FDCA59-72D0-49EF-94C5-22D5A755D0EA}" type="presOf" srcId="{5AB80976-B874-437D-9036-2C0A1D49F47E}" destId="{DE002733-CA5F-4297-AED8-DE07CFE48F85}" srcOrd="1" destOrd="0" presId="urn:microsoft.com/office/officeart/2005/8/layout/list1"/>
    <dgm:cxn modelId="{5517A8F4-EAAD-47FD-9803-1B1FE6A7144E}" srcId="{2E3B65EE-E366-4255-B9A7-2A1D97974D3C}" destId="{F52B4BA9-9020-44D7-9B71-6B0AF1F30F4C}" srcOrd="5" destOrd="0" parTransId="{41FC21E1-F9AD-4694-ABED-48DA9D9BACFF}" sibTransId="{2BCCBE1B-9DF6-499E-8C84-7009D06F7891}"/>
    <dgm:cxn modelId="{F18180D1-8180-42AE-B698-E7F933C165D5}" type="presOf" srcId="{5AB80976-B874-437D-9036-2C0A1D49F47E}" destId="{DD64B1A6-30BF-470F-BDE5-4C4515A61210}" srcOrd="0" destOrd="0" presId="urn:microsoft.com/office/officeart/2005/8/layout/list1"/>
    <dgm:cxn modelId="{182939AF-8959-4B17-9368-C3159D329654}" type="presOf" srcId="{37DB0B53-64B1-4F86-9715-0CF53B4A94D2}" destId="{01A5D0A2-E412-48B3-B3BF-AF175FE292DD}" srcOrd="0" destOrd="0" presId="urn:microsoft.com/office/officeart/2005/8/layout/list1"/>
    <dgm:cxn modelId="{85DEBACD-96EF-4B9F-AA7E-5AD9070AFD18}" srcId="{2E3B65EE-E366-4255-B9A7-2A1D97974D3C}" destId="{5AB80976-B874-437D-9036-2C0A1D49F47E}" srcOrd="6" destOrd="0" parTransId="{B40C36D8-807E-4070-A18A-6D8CD6294941}" sibTransId="{857DFF0F-DF0C-405C-B799-5D7B608DF781}"/>
    <dgm:cxn modelId="{06DF36A8-A5D3-4A2C-8E17-6B604933954E}" type="presOf" srcId="{7CD6DCAF-65D4-486B-A361-774ACE7DAB4C}" destId="{30981D25-775B-49F0-8C52-F75DC2C42FE1}" srcOrd="1" destOrd="0" presId="urn:microsoft.com/office/officeart/2005/8/layout/list1"/>
    <dgm:cxn modelId="{48BD9209-CFDD-4B17-AB79-8F688D2B4854}" srcId="{2E3B65EE-E366-4255-B9A7-2A1D97974D3C}" destId="{33F3DB1F-B501-4CA3-B4B8-D2293BB78B56}" srcOrd="3" destOrd="0" parTransId="{D39BE5A0-9D73-4F40-9AFD-C2BC6913B2A4}" sibTransId="{0B10E868-4308-469C-B669-37565B19A391}"/>
    <dgm:cxn modelId="{E39C1166-45DC-4D97-917E-A7F5A96896C9}" srcId="{2E3B65EE-E366-4255-B9A7-2A1D97974D3C}" destId="{37DB0B53-64B1-4F86-9715-0CF53B4A94D2}" srcOrd="2" destOrd="0" parTransId="{A08966DC-8E11-419D-B120-6483E57EF64A}" sibTransId="{243BAC6A-80EF-42F6-ADB3-35C5C87FC29F}"/>
    <dgm:cxn modelId="{8E2DAC10-4187-488D-9E3C-8133EEBA78F2}" type="presOf" srcId="{092C9D4C-7947-44C6-BB80-EB09717A0EFE}" destId="{6FE586E7-56C0-415E-A002-6B7995020B24}" srcOrd="1" destOrd="0" presId="urn:microsoft.com/office/officeart/2005/8/layout/list1"/>
    <dgm:cxn modelId="{6A936CA7-78CE-44AA-A556-0EED58FD0E86}" type="presOf" srcId="{33F3DB1F-B501-4CA3-B4B8-D2293BB78B56}" destId="{133369B5-07B7-4D90-AE95-5DA8FE93CE73}" srcOrd="1" destOrd="0" presId="urn:microsoft.com/office/officeart/2005/8/layout/list1"/>
    <dgm:cxn modelId="{2AEEEB6D-BF74-409F-A914-A02B40946F39}" srcId="{2E3B65EE-E366-4255-B9A7-2A1D97974D3C}" destId="{EA803F25-9C5F-4AB7-B569-0990854881B3}" srcOrd="4" destOrd="0" parTransId="{5D9DB0B4-6C08-4DBC-845A-AE1AB4D8D800}" sibTransId="{A3835797-328C-478F-8DE4-F4292F3D9E46}"/>
    <dgm:cxn modelId="{D983208C-720C-4008-BAF0-3F6CCEB6CDA0}" type="presParOf" srcId="{17ABAF59-31FA-4397-A396-8A08ED56790E}" destId="{1CB87B10-B7D7-4046-8B16-C0817B5650EA}" srcOrd="0" destOrd="0" presId="urn:microsoft.com/office/officeart/2005/8/layout/list1"/>
    <dgm:cxn modelId="{B447BA94-B823-460A-B466-13AE2AF91123}" type="presParOf" srcId="{1CB87B10-B7D7-4046-8B16-C0817B5650EA}" destId="{98E0FA80-CCCD-4E89-822F-E25385AF4BD8}" srcOrd="0" destOrd="0" presId="urn:microsoft.com/office/officeart/2005/8/layout/list1"/>
    <dgm:cxn modelId="{C467B7C3-BA28-4B9B-8A0E-A9EFF228C1B1}" type="presParOf" srcId="{1CB87B10-B7D7-4046-8B16-C0817B5650EA}" destId="{30981D25-775B-49F0-8C52-F75DC2C42FE1}" srcOrd="1" destOrd="0" presId="urn:microsoft.com/office/officeart/2005/8/layout/list1"/>
    <dgm:cxn modelId="{F156223D-CD4D-400E-B985-59BA06B9DF93}" type="presParOf" srcId="{17ABAF59-31FA-4397-A396-8A08ED56790E}" destId="{72926220-CAD8-4F72-B056-D00796A6FDA8}" srcOrd="1" destOrd="0" presId="urn:microsoft.com/office/officeart/2005/8/layout/list1"/>
    <dgm:cxn modelId="{4E491538-3A1D-4412-9F16-FEE7FB6BD220}" type="presParOf" srcId="{17ABAF59-31FA-4397-A396-8A08ED56790E}" destId="{FEB2DD0A-B2A3-4609-897D-664DC27720E8}" srcOrd="2" destOrd="0" presId="urn:microsoft.com/office/officeart/2005/8/layout/list1"/>
    <dgm:cxn modelId="{270B7161-8F8F-4C11-A09A-5F722C0A5C61}" type="presParOf" srcId="{17ABAF59-31FA-4397-A396-8A08ED56790E}" destId="{7EE89D5D-35A9-4D8E-BBB9-5624171C3E02}" srcOrd="3" destOrd="0" presId="urn:microsoft.com/office/officeart/2005/8/layout/list1"/>
    <dgm:cxn modelId="{F19CC68A-A209-4153-BA15-59E3A1FE34BF}" type="presParOf" srcId="{17ABAF59-31FA-4397-A396-8A08ED56790E}" destId="{9B243D17-3867-4567-8CD5-413D8B0F8304}" srcOrd="4" destOrd="0" presId="urn:microsoft.com/office/officeart/2005/8/layout/list1"/>
    <dgm:cxn modelId="{4D9D4B01-0D06-4CF8-946B-7C381C84FB83}" type="presParOf" srcId="{9B243D17-3867-4567-8CD5-413D8B0F8304}" destId="{8391C64D-D9F6-4575-9431-1660757B073D}" srcOrd="0" destOrd="0" presId="urn:microsoft.com/office/officeart/2005/8/layout/list1"/>
    <dgm:cxn modelId="{43687442-E662-4287-BF20-DAEE9BC2FB54}" type="presParOf" srcId="{9B243D17-3867-4567-8CD5-413D8B0F8304}" destId="{6FE586E7-56C0-415E-A002-6B7995020B24}" srcOrd="1" destOrd="0" presId="urn:microsoft.com/office/officeart/2005/8/layout/list1"/>
    <dgm:cxn modelId="{0CA273E5-3887-4D9D-8100-E3CB2ECCBA44}" type="presParOf" srcId="{17ABAF59-31FA-4397-A396-8A08ED56790E}" destId="{8EE99373-1F00-46F7-8932-AB38131E2D73}" srcOrd="5" destOrd="0" presId="urn:microsoft.com/office/officeart/2005/8/layout/list1"/>
    <dgm:cxn modelId="{F5A9F026-827C-47AD-BDB2-A0189F773A67}" type="presParOf" srcId="{17ABAF59-31FA-4397-A396-8A08ED56790E}" destId="{FA02771E-DF96-4A5F-A986-49540777BF32}" srcOrd="6" destOrd="0" presId="urn:microsoft.com/office/officeart/2005/8/layout/list1"/>
    <dgm:cxn modelId="{B4D19DC4-ABF8-4D53-9661-6FB7D6C07F3B}" type="presParOf" srcId="{17ABAF59-31FA-4397-A396-8A08ED56790E}" destId="{1CDE0D15-2658-4013-9B09-39A1AF4306A4}" srcOrd="7" destOrd="0" presId="urn:microsoft.com/office/officeart/2005/8/layout/list1"/>
    <dgm:cxn modelId="{E36A52B7-1B61-46D6-B2D5-AC11A522AF57}" type="presParOf" srcId="{17ABAF59-31FA-4397-A396-8A08ED56790E}" destId="{73FF71AE-E30E-403A-9FE6-49A28774A496}" srcOrd="8" destOrd="0" presId="urn:microsoft.com/office/officeart/2005/8/layout/list1"/>
    <dgm:cxn modelId="{CE8BA10C-4AAB-4DC6-B558-314E4FC5F0D4}" type="presParOf" srcId="{73FF71AE-E30E-403A-9FE6-49A28774A496}" destId="{01A5D0A2-E412-48B3-B3BF-AF175FE292DD}" srcOrd="0" destOrd="0" presId="urn:microsoft.com/office/officeart/2005/8/layout/list1"/>
    <dgm:cxn modelId="{264AEF38-98DD-478C-85AA-0566C06B87DB}" type="presParOf" srcId="{73FF71AE-E30E-403A-9FE6-49A28774A496}" destId="{CE079126-9DA6-4418-BCA5-FD9E3650D3EE}" srcOrd="1" destOrd="0" presId="urn:microsoft.com/office/officeart/2005/8/layout/list1"/>
    <dgm:cxn modelId="{3C5FB8F1-DC67-49FF-8889-7383E17D1AD6}" type="presParOf" srcId="{17ABAF59-31FA-4397-A396-8A08ED56790E}" destId="{A83B30B9-9C14-4548-B063-1E5CB637E469}" srcOrd="9" destOrd="0" presId="urn:microsoft.com/office/officeart/2005/8/layout/list1"/>
    <dgm:cxn modelId="{CD246A95-7FE7-48A8-916C-7F9A9D0FE4E5}" type="presParOf" srcId="{17ABAF59-31FA-4397-A396-8A08ED56790E}" destId="{C49D7587-B2FF-49BA-BE68-AD568C35A7E9}" srcOrd="10" destOrd="0" presId="urn:microsoft.com/office/officeart/2005/8/layout/list1"/>
    <dgm:cxn modelId="{8D0C3B66-2C75-4E0D-902A-4B1729C93338}" type="presParOf" srcId="{17ABAF59-31FA-4397-A396-8A08ED56790E}" destId="{ED642C47-B020-45DC-AB2B-E8E815EF27BD}" srcOrd="11" destOrd="0" presId="urn:microsoft.com/office/officeart/2005/8/layout/list1"/>
    <dgm:cxn modelId="{677B79CF-555E-46E0-884A-E025D5D58CF6}" type="presParOf" srcId="{17ABAF59-31FA-4397-A396-8A08ED56790E}" destId="{45CC2704-0E7E-41A1-9F77-B8A7A0B7CD4C}" srcOrd="12" destOrd="0" presId="urn:microsoft.com/office/officeart/2005/8/layout/list1"/>
    <dgm:cxn modelId="{4A4E46D8-A4D4-45E3-B74A-038D3C7150C6}" type="presParOf" srcId="{45CC2704-0E7E-41A1-9F77-B8A7A0B7CD4C}" destId="{ECB7D0DD-B5AB-40D1-AEBE-7283BB8A4C20}" srcOrd="0" destOrd="0" presId="urn:microsoft.com/office/officeart/2005/8/layout/list1"/>
    <dgm:cxn modelId="{903B0B7B-0BCC-482F-BB82-2EF4EBD66BDB}" type="presParOf" srcId="{45CC2704-0E7E-41A1-9F77-B8A7A0B7CD4C}" destId="{133369B5-07B7-4D90-AE95-5DA8FE93CE73}" srcOrd="1" destOrd="0" presId="urn:microsoft.com/office/officeart/2005/8/layout/list1"/>
    <dgm:cxn modelId="{C21EE883-49ED-4514-9849-677785EC3F03}" type="presParOf" srcId="{17ABAF59-31FA-4397-A396-8A08ED56790E}" destId="{62EF5BD7-AED0-4126-B960-602BF9870037}" srcOrd="13" destOrd="0" presId="urn:microsoft.com/office/officeart/2005/8/layout/list1"/>
    <dgm:cxn modelId="{790F5129-68D8-4523-868C-19417612A362}" type="presParOf" srcId="{17ABAF59-31FA-4397-A396-8A08ED56790E}" destId="{16982882-4587-47F0-A5A1-79109B1A5A4B}" srcOrd="14" destOrd="0" presId="urn:microsoft.com/office/officeart/2005/8/layout/list1"/>
    <dgm:cxn modelId="{FA502F8B-5C9B-42A6-9713-44C9D3A6B68D}" type="presParOf" srcId="{17ABAF59-31FA-4397-A396-8A08ED56790E}" destId="{7A903BF9-85A3-45B6-AEF4-E6C994FDA720}" srcOrd="15" destOrd="0" presId="urn:microsoft.com/office/officeart/2005/8/layout/list1"/>
    <dgm:cxn modelId="{12C3F23C-1CE1-4DDE-B85A-6886F474F39C}" type="presParOf" srcId="{17ABAF59-31FA-4397-A396-8A08ED56790E}" destId="{3FEE0C0A-F33E-4C21-8E83-C41D89F0D249}" srcOrd="16" destOrd="0" presId="urn:microsoft.com/office/officeart/2005/8/layout/list1"/>
    <dgm:cxn modelId="{1F3B5360-327D-4157-A143-3876DF5E6F8A}" type="presParOf" srcId="{3FEE0C0A-F33E-4C21-8E83-C41D89F0D249}" destId="{FE833073-8054-41E9-A93E-166CB6E1D370}" srcOrd="0" destOrd="0" presId="urn:microsoft.com/office/officeart/2005/8/layout/list1"/>
    <dgm:cxn modelId="{2219EDD0-F84D-4178-B1F1-B1B1F9AB2168}" type="presParOf" srcId="{3FEE0C0A-F33E-4C21-8E83-C41D89F0D249}" destId="{8B309DA8-D109-4FA2-9E6C-0B8787C1CBF0}" srcOrd="1" destOrd="0" presId="urn:microsoft.com/office/officeart/2005/8/layout/list1"/>
    <dgm:cxn modelId="{D11FB17C-F5BD-4935-8250-7D69BAF901F9}" type="presParOf" srcId="{17ABAF59-31FA-4397-A396-8A08ED56790E}" destId="{48EE1F96-51E2-42B5-B4E3-A01D42D1B646}" srcOrd="17" destOrd="0" presId="urn:microsoft.com/office/officeart/2005/8/layout/list1"/>
    <dgm:cxn modelId="{F9C6A087-1A8E-4591-9FE6-5444B6466588}" type="presParOf" srcId="{17ABAF59-31FA-4397-A396-8A08ED56790E}" destId="{FE6F8F4E-3085-4AF2-AD42-F67642DCA416}" srcOrd="18" destOrd="0" presId="urn:microsoft.com/office/officeart/2005/8/layout/list1"/>
    <dgm:cxn modelId="{EDD71FC8-3AC2-42F3-B09D-9B0F4A1E0807}" type="presParOf" srcId="{17ABAF59-31FA-4397-A396-8A08ED56790E}" destId="{E7B69CAF-E7D1-4FCF-AE0F-E0093059DEC2}" srcOrd="19" destOrd="0" presId="urn:microsoft.com/office/officeart/2005/8/layout/list1"/>
    <dgm:cxn modelId="{43CE20CF-9556-4251-BB8B-29CB6D6F7F7A}" type="presParOf" srcId="{17ABAF59-31FA-4397-A396-8A08ED56790E}" destId="{6F4B07DD-C907-42DF-84C4-38742A8265DA}" srcOrd="20" destOrd="0" presId="urn:microsoft.com/office/officeart/2005/8/layout/list1"/>
    <dgm:cxn modelId="{6FBDBF29-7202-4FB3-8849-F26DC658538F}" type="presParOf" srcId="{6F4B07DD-C907-42DF-84C4-38742A8265DA}" destId="{8DE7FC34-51FB-40DF-9E62-A91FC41DEB8C}" srcOrd="0" destOrd="0" presId="urn:microsoft.com/office/officeart/2005/8/layout/list1"/>
    <dgm:cxn modelId="{D8B7C16D-7BEC-40B2-9A8C-8545BD8DB13F}" type="presParOf" srcId="{6F4B07DD-C907-42DF-84C4-38742A8265DA}" destId="{D0C6F416-DF04-4D10-9D5D-C842F9C0AC14}" srcOrd="1" destOrd="0" presId="urn:microsoft.com/office/officeart/2005/8/layout/list1"/>
    <dgm:cxn modelId="{ED06D929-0982-496D-8C5A-F7FAC6B9490B}" type="presParOf" srcId="{17ABAF59-31FA-4397-A396-8A08ED56790E}" destId="{A8BAF61A-2AA2-46C8-BC79-DFBB6F058AB2}" srcOrd="21" destOrd="0" presId="urn:microsoft.com/office/officeart/2005/8/layout/list1"/>
    <dgm:cxn modelId="{2DA730EA-BEA4-4FEA-8993-37F77983C8EE}" type="presParOf" srcId="{17ABAF59-31FA-4397-A396-8A08ED56790E}" destId="{6D1DEAC4-AD9E-4F05-8458-4E5903428586}" srcOrd="22" destOrd="0" presId="urn:microsoft.com/office/officeart/2005/8/layout/list1"/>
    <dgm:cxn modelId="{A7D57466-D519-4806-83D8-283E8C100DE8}" type="presParOf" srcId="{17ABAF59-31FA-4397-A396-8A08ED56790E}" destId="{088B74DC-4F51-44A1-9F3F-9B20F2D72232}" srcOrd="23" destOrd="0" presId="urn:microsoft.com/office/officeart/2005/8/layout/list1"/>
    <dgm:cxn modelId="{505D27A8-7DB1-44A3-A532-13B8D9089786}" type="presParOf" srcId="{17ABAF59-31FA-4397-A396-8A08ED56790E}" destId="{B6AA9969-C2EB-4CD0-BD1F-16862F5CD47B}" srcOrd="24" destOrd="0" presId="urn:microsoft.com/office/officeart/2005/8/layout/list1"/>
    <dgm:cxn modelId="{3D7E865E-1654-44AC-9760-236E0FEC3DAC}" type="presParOf" srcId="{B6AA9969-C2EB-4CD0-BD1F-16862F5CD47B}" destId="{DD64B1A6-30BF-470F-BDE5-4C4515A61210}" srcOrd="0" destOrd="0" presId="urn:microsoft.com/office/officeart/2005/8/layout/list1"/>
    <dgm:cxn modelId="{ADEFD626-57F8-43E1-85C3-2A5A86B7FF2F}" type="presParOf" srcId="{B6AA9969-C2EB-4CD0-BD1F-16862F5CD47B}" destId="{DE002733-CA5F-4297-AED8-DE07CFE48F85}" srcOrd="1" destOrd="0" presId="urn:microsoft.com/office/officeart/2005/8/layout/list1"/>
    <dgm:cxn modelId="{195717FA-2DB7-4F64-A6D6-10F4BF1604E6}" type="presParOf" srcId="{17ABAF59-31FA-4397-A396-8A08ED56790E}" destId="{E5891BB1-5CFA-4BA8-BB1C-AE00BF0F5CAD}" srcOrd="25" destOrd="0" presId="urn:microsoft.com/office/officeart/2005/8/layout/list1"/>
    <dgm:cxn modelId="{55171E32-FBB6-4ECB-BFE0-48B6DBB0511C}" type="presParOf" srcId="{17ABAF59-31FA-4397-A396-8A08ED56790E}" destId="{ED4C8539-486B-49E5-A335-AB858E73834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3B65EE-E366-4255-B9A7-2A1D97974D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D6DCAF-65D4-486B-A361-774ACE7DAB4C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занятие</a:t>
          </a:r>
          <a:endParaRPr lang="ru-RU" dirty="0">
            <a:solidFill>
              <a:schemeClr val="tx1"/>
            </a:solidFill>
          </a:endParaRPr>
        </a:p>
      </dgm:t>
    </dgm:pt>
    <dgm:pt modelId="{A33FD330-D8E4-43BA-8BE3-5E133FAFF648}" type="parTrans" cxnId="{A89BEB46-C903-4E5D-B075-E2C3B2B901D4}">
      <dgm:prSet/>
      <dgm:spPr/>
      <dgm:t>
        <a:bodyPr/>
        <a:lstStyle/>
        <a:p>
          <a:endParaRPr lang="ru-RU"/>
        </a:p>
      </dgm:t>
    </dgm:pt>
    <dgm:pt modelId="{F3E33620-63DB-4EDF-A6E8-A9479989C1F6}" type="sibTrans" cxnId="{A89BEB46-C903-4E5D-B075-E2C3B2B901D4}">
      <dgm:prSet/>
      <dgm:spPr/>
      <dgm:t>
        <a:bodyPr/>
        <a:lstStyle/>
        <a:p>
          <a:endParaRPr lang="ru-RU"/>
        </a:p>
      </dgm:t>
    </dgm:pt>
    <dgm:pt modelId="{37DB0B53-64B1-4F86-9715-0CF53B4A94D2}">
      <dgm:prSet phldrT="[Текст]"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экспериментирование</a:t>
          </a:r>
          <a:endParaRPr lang="ru-RU" dirty="0">
            <a:solidFill>
              <a:schemeClr val="tx1"/>
            </a:solidFill>
          </a:endParaRPr>
        </a:p>
      </dgm:t>
    </dgm:pt>
    <dgm:pt modelId="{A08966DC-8E11-419D-B120-6483E57EF64A}" type="parTrans" cxnId="{E39C1166-45DC-4D97-917E-A7F5A96896C9}">
      <dgm:prSet/>
      <dgm:spPr/>
      <dgm:t>
        <a:bodyPr/>
        <a:lstStyle/>
        <a:p>
          <a:endParaRPr lang="ru-RU"/>
        </a:p>
      </dgm:t>
    </dgm:pt>
    <dgm:pt modelId="{243BAC6A-80EF-42F6-ADB3-35C5C87FC29F}" type="sibTrans" cxnId="{E39C1166-45DC-4D97-917E-A7F5A96896C9}">
      <dgm:prSet/>
      <dgm:spPr/>
      <dgm:t>
        <a:bodyPr/>
        <a:lstStyle/>
        <a:p>
          <a:endParaRPr lang="ru-RU"/>
        </a:p>
      </dgm:t>
    </dgm:pt>
    <dgm:pt modelId="{33F3DB1F-B501-4CA3-B4B8-D2293BB78B56}">
      <dgm:prSet phldrT="[Текст]"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чтение</a:t>
          </a:r>
          <a:r>
            <a:rPr lang="ru-RU" dirty="0" smtClean="0"/>
            <a:t>, беседа </a:t>
          </a:r>
          <a:endParaRPr lang="ru-RU" dirty="0"/>
        </a:p>
      </dgm:t>
    </dgm:pt>
    <dgm:pt modelId="{D39BE5A0-9D73-4F40-9AFD-C2BC6913B2A4}" type="parTrans" cxnId="{48BD9209-CFDD-4B17-AB79-8F688D2B4854}">
      <dgm:prSet/>
      <dgm:spPr/>
      <dgm:t>
        <a:bodyPr/>
        <a:lstStyle/>
        <a:p>
          <a:endParaRPr lang="ru-RU"/>
        </a:p>
      </dgm:t>
    </dgm:pt>
    <dgm:pt modelId="{0B10E868-4308-469C-B669-37565B19A391}" type="sibTrans" cxnId="{48BD9209-CFDD-4B17-AB79-8F688D2B4854}">
      <dgm:prSet/>
      <dgm:spPr/>
      <dgm:t>
        <a:bodyPr/>
        <a:lstStyle/>
        <a:p>
          <a:endParaRPr lang="ru-RU"/>
        </a:p>
      </dgm:t>
    </dgm:pt>
    <dgm:pt modelId="{EA803F25-9C5F-4AB7-B569-0990854881B3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квесты</a:t>
          </a:r>
          <a:endParaRPr lang="ru-RU" dirty="0">
            <a:solidFill>
              <a:schemeClr val="tx1"/>
            </a:solidFill>
          </a:endParaRPr>
        </a:p>
      </dgm:t>
    </dgm:pt>
    <dgm:pt modelId="{5D9DB0B4-6C08-4DBC-845A-AE1AB4D8D800}" type="parTrans" cxnId="{2AEEEB6D-BF74-409F-A914-A02B40946F39}">
      <dgm:prSet/>
      <dgm:spPr/>
      <dgm:t>
        <a:bodyPr/>
        <a:lstStyle/>
        <a:p>
          <a:endParaRPr lang="ru-RU"/>
        </a:p>
      </dgm:t>
    </dgm:pt>
    <dgm:pt modelId="{A3835797-328C-478F-8DE4-F4292F3D9E46}" type="sibTrans" cxnId="{2AEEEB6D-BF74-409F-A914-A02B40946F39}">
      <dgm:prSet/>
      <dgm:spPr/>
      <dgm:t>
        <a:bodyPr/>
        <a:lstStyle/>
        <a:p>
          <a:endParaRPr lang="ru-RU"/>
        </a:p>
      </dgm:t>
    </dgm:pt>
    <dgm:pt modelId="{F52B4BA9-9020-44D7-9B71-6B0AF1F30F4C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мастерская</a:t>
          </a:r>
          <a:endParaRPr lang="ru-RU" dirty="0">
            <a:solidFill>
              <a:schemeClr val="tx1"/>
            </a:solidFill>
          </a:endParaRPr>
        </a:p>
      </dgm:t>
    </dgm:pt>
    <dgm:pt modelId="{41FC21E1-F9AD-4694-ABED-48DA9D9BACFF}" type="parTrans" cxnId="{5517A8F4-EAAD-47FD-9803-1B1FE6A7144E}">
      <dgm:prSet/>
      <dgm:spPr/>
      <dgm:t>
        <a:bodyPr/>
        <a:lstStyle/>
        <a:p>
          <a:endParaRPr lang="ru-RU"/>
        </a:p>
      </dgm:t>
    </dgm:pt>
    <dgm:pt modelId="{2BCCBE1B-9DF6-499E-8C84-7009D06F7891}" type="sibTrans" cxnId="{5517A8F4-EAAD-47FD-9803-1B1FE6A7144E}">
      <dgm:prSet/>
      <dgm:spPr/>
      <dgm:t>
        <a:bodyPr/>
        <a:lstStyle/>
        <a:p>
          <a:endParaRPr lang="ru-RU"/>
        </a:p>
      </dgm:t>
    </dgm:pt>
    <dgm:pt modelId="{0CE4177F-54D2-4CE8-8612-80136EF5A02C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коллекционирование</a:t>
          </a:r>
          <a:endParaRPr lang="ru-RU" dirty="0">
            <a:solidFill>
              <a:schemeClr val="tx1"/>
            </a:solidFill>
          </a:endParaRPr>
        </a:p>
      </dgm:t>
    </dgm:pt>
    <dgm:pt modelId="{C2F85326-2E1E-42CE-8E67-7A0C0839B572}" type="parTrans" cxnId="{23AC02EC-74C8-4874-BE7B-CB2D8633BC15}">
      <dgm:prSet/>
      <dgm:spPr/>
      <dgm:t>
        <a:bodyPr/>
        <a:lstStyle/>
        <a:p>
          <a:endParaRPr lang="ru-RU"/>
        </a:p>
      </dgm:t>
    </dgm:pt>
    <dgm:pt modelId="{41912B4B-A888-4E78-8087-F3623BFC8992}" type="sibTrans" cxnId="{23AC02EC-74C8-4874-BE7B-CB2D8633BC15}">
      <dgm:prSet/>
      <dgm:spPr/>
      <dgm:t>
        <a:bodyPr/>
        <a:lstStyle/>
        <a:p>
          <a:endParaRPr lang="ru-RU"/>
        </a:p>
      </dgm:t>
    </dgm:pt>
    <dgm:pt modelId="{1229A8DC-88FA-43F9-A856-3B118255EAFD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беседа, разговор, загадка</a:t>
          </a:r>
          <a:endParaRPr lang="ru-RU" dirty="0">
            <a:solidFill>
              <a:schemeClr val="tx1"/>
            </a:solidFill>
          </a:endParaRPr>
        </a:p>
      </dgm:t>
    </dgm:pt>
    <dgm:pt modelId="{7AAB27F3-BAF4-4B89-AB18-8F11654D656D}" type="parTrans" cxnId="{267AFFD0-D90C-47BD-821B-66C8E732E442}">
      <dgm:prSet/>
      <dgm:spPr/>
      <dgm:t>
        <a:bodyPr/>
        <a:lstStyle/>
        <a:p>
          <a:endParaRPr lang="ru-RU"/>
        </a:p>
      </dgm:t>
    </dgm:pt>
    <dgm:pt modelId="{2D5A9605-1A31-47AF-97D8-873183D99297}" type="sibTrans" cxnId="{267AFFD0-D90C-47BD-821B-66C8E732E442}">
      <dgm:prSet/>
      <dgm:spPr/>
      <dgm:t>
        <a:bodyPr/>
        <a:lstStyle/>
        <a:p>
          <a:endParaRPr lang="ru-RU"/>
        </a:p>
      </dgm:t>
    </dgm:pt>
    <dgm:pt modelId="{17ABAF59-31FA-4397-A396-8A08ED56790E}" type="pres">
      <dgm:prSet presAssocID="{2E3B65EE-E366-4255-B9A7-2A1D97974D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87B10-B7D7-4046-8B16-C0817B5650EA}" type="pres">
      <dgm:prSet presAssocID="{7CD6DCAF-65D4-486B-A361-774ACE7DAB4C}" presName="parentLin" presStyleCnt="0"/>
      <dgm:spPr/>
    </dgm:pt>
    <dgm:pt modelId="{98E0FA80-CCCD-4E89-822F-E25385AF4BD8}" type="pres">
      <dgm:prSet presAssocID="{7CD6DCAF-65D4-486B-A361-774ACE7DAB4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0981D25-775B-49F0-8C52-F75DC2C42FE1}" type="pres">
      <dgm:prSet presAssocID="{7CD6DCAF-65D4-486B-A361-774ACE7DAB4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26220-CAD8-4F72-B056-D00796A6FDA8}" type="pres">
      <dgm:prSet presAssocID="{7CD6DCAF-65D4-486B-A361-774ACE7DAB4C}" presName="negativeSpace" presStyleCnt="0"/>
      <dgm:spPr/>
    </dgm:pt>
    <dgm:pt modelId="{FEB2DD0A-B2A3-4609-897D-664DC27720E8}" type="pres">
      <dgm:prSet presAssocID="{7CD6DCAF-65D4-486B-A361-774ACE7DAB4C}" presName="childText" presStyleLbl="conFgAcc1" presStyleIdx="0" presStyleCnt="7">
        <dgm:presLayoutVars>
          <dgm:bulletEnabled val="1"/>
        </dgm:presLayoutVars>
      </dgm:prSet>
      <dgm:spPr/>
    </dgm:pt>
    <dgm:pt modelId="{7EE89D5D-35A9-4D8E-BBB9-5624171C3E02}" type="pres">
      <dgm:prSet presAssocID="{F3E33620-63DB-4EDF-A6E8-A9479989C1F6}" presName="spaceBetweenRectangles" presStyleCnt="0"/>
      <dgm:spPr/>
    </dgm:pt>
    <dgm:pt modelId="{73FF71AE-E30E-403A-9FE6-49A28774A496}" type="pres">
      <dgm:prSet presAssocID="{37DB0B53-64B1-4F86-9715-0CF53B4A94D2}" presName="parentLin" presStyleCnt="0"/>
      <dgm:spPr/>
    </dgm:pt>
    <dgm:pt modelId="{01A5D0A2-E412-48B3-B3BF-AF175FE292DD}" type="pres">
      <dgm:prSet presAssocID="{37DB0B53-64B1-4F86-9715-0CF53B4A94D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079126-9DA6-4418-BCA5-FD9E3650D3EE}" type="pres">
      <dgm:prSet presAssocID="{37DB0B53-64B1-4F86-9715-0CF53B4A94D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30B9-9C14-4548-B063-1E5CB637E469}" type="pres">
      <dgm:prSet presAssocID="{37DB0B53-64B1-4F86-9715-0CF53B4A94D2}" presName="negativeSpace" presStyleCnt="0"/>
      <dgm:spPr/>
    </dgm:pt>
    <dgm:pt modelId="{C49D7587-B2FF-49BA-BE68-AD568C35A7E9}" type="pres">
      <dgm:prSet presAssocID="{37DB0B53-64B1-4F86-9715-0CF53B4A94D2}" presName="childText" presStyleLbl="conFgAcc1" presStyleIdx="1" presStyleCnt="7">
        <dgm:presLayoutVars>
          <dgm:bulletEnabled val="1"/>
        </dgm:presLayoutVars>
      </dgm:prSet>
      <dgm:spPr/>
    </dgm:pt>
    <dgm:pt modelId="{ED642C47-B020-45DC-AB2B-E8E815EF27BD}" type="pres">
      <dgm:prSet presAssocID="{243BAC6A-80EF-42F6-ADB3-35C5C87FC29F}" presName="spaceBetweenRectangles" presStyleCnt="0"/>
      <dgm:spPr/>
    </dgm:pt>
    <dgm:pt modelId="{45CC2704-0E7E-41A1-9F77-B8A7A0B7CD4C}" type="pres">
      <dgm:prSet presAssocID="{33F3DB1F-B501-4CA3-B4B8-D2293BB78B56}" presName="parentLin" presStyleCnt="0"/>
      <dgm:spPr/>
    </dgm:pt>
    <dgm:pt modelId="{ECB7D0DD-B5AB-40D1-AEBE-7283BB8A4C20}" type="pres">
      <dgm:prSet presAssocID="{33F3DB1F-B501-4CA3-B4B8-D2293BB78B5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33369B5-07B7-4D90-AE95-5DA8FE93CE73}" type="pres">
      <dgm:prSet presAssocID="{33F3DB1F-B501-4CA3-B4B8-D2293BB78B5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F5BD7-AED0-4126-B960-602BF9870037}" type="pres">
      <dgm:prSet presAssocID="{33F3DB1F-B501-4CA3-B4B8-D2293BB78B56}" presName="negativeSpace" presStyleCnt="0"/>
      <dgm:spPr/>
    </dgm:pt>
    <dgm:pt modelId="{16982882-4587-47F0-A5A1-79109B1A5A4B}" type="pres">
      <dgm:prSet presAssocID="{33F3DB1F-B501-4CA3-B4B8-D2293BB78B56}" presName="childText" presStyleLbl="conFgAcc1" presStyleIdx="2" presStyleCnt="7">
        <dgm:presLayoutVars>
          <dgm:bulletEnabled val="1"/>
        </dgm:presLayoutVars>
      </dgm:prSet>
      <dgm:spPr/>
    </dgm:pt>
    <dgm:pt modelId="{7A903BF9-85A3-45B6-AEF4-E6C994FDA720}" type="pres">
      <dgm:prSet presAssocID="{0B10E868-4308-469C-B669-37565B19A391}" presName="spaceBetweenRectangles" presStyleCnt="0"/>
      <dgm:spPr/>
    </dgm:pt>
    <dgm:pt modelId="{3FEE0C0A-F33E-4C21-8E83-C41D89F0D249}" type="pres">
      <dgm:prSet presAssocID="{EA803F25-9C5F-4AB7-B569-0990854881B3}" presName="parentLin" presStyleCnt="0"/>
      <dgm:spPr/>
    </dgm:pt>
    <dgm:pt modelId="{FE833073-8054-41E9-A93E-166CB6E1D370}" type="pres">
      <dgm:prSet presAssocID="{EA803F25-9C5F-4AB7-B569-0990854881B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8B309DA8-D109-4FA2-9E6C-0B8787C1CBF0}" type="pres">
      <dgm:prSet presAssocID="{EA803F25-9C5F-4AB7-B569-0990854881B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E1F96-51E2-42B5-B4E3-A01D42D1B646}" type="pres">
      <dgm:prSet presAssocID="{EA803F25-9C5F-4AB7-B569-0990854881B3}" presName="negativeSpace" presStyleCnt="0"/>
      <dgm:spPr/>
    </dgm:pt>
    <dgm:pt modelId="{FE6F8F4E-3085-4AF2-AD42-F67642DCA416}" type="pres">
      <dgm:prSet presAssocID="{EA803F25-9C5F-4AB7-B569-0990854881B3}" presName="childText" presStyleLbl="conFgAcc1" presStyleIdx="3" presStyleCnt="7">
        <dgm:presLayoutVars>
          <dgm:bulletEnabled val="1"/>
        </dgm:presLayoutVars>
      </dgm:prSet>
      <dgm:spPr/>
    </dgm:pt>
    <dgm:pt modelId="{E7B69CAF-E7D1-4FCF-AE0F-E0093059DEC2}" type="pres">
      <dgm:prSet presAssocID="{A3835797-328C-478F-8DE4-F4292F3D9E46}" presName="spaceBetweenRectangles" presStyleCnt="0"/>
      <dgm:spPr/>
    </dgm:pt>
    <dgm:pt modelId="{6F4B07DD-C907-42DF-84C4-38742A8265DA}" type="pres">
      <dgm:prSet presAssocID="{F52B4BA9-9020-44D7-9B71-6B0AF1F30F4C}" presName="parentLin" presStyleCnt="0"/>
      <dgm:spPr/>
    </dgm:pt>
    <dgm:pt modelId="{8DE7FC34-51FB-40DF-9E62-A91FC41DEB8C}" type="pres">
      <dgm:prSet presAssocID="{F52B4BA9-9020-44D7-9B71-6B0AF1F30F4C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0C6F416-DF04-4D10-9D5D-C842F9C0AC14}" type="pres">
      <dgm:prSet presAssocID="{F52B4BA9-9020-44D7-9B71-6B0AF1F30F4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F61A-2AA2-46C8-BC79-DFBB6F058AB2}" type="pres">
      <dgm:prSet presAssocID="{F52B4BA9-9020-44D7-9B71-6B0AF1F30F4C}" presName="negativeSpace" presStyleCnt="0"/>
      <dgm:spPr/>
    </dgm:pt>
    <dgm:pt modelId="{6D1DEAC4-AD9E-4F05-8458-4E5903428586}" type="pres">
      <dgm:prSet presAssocID="{F52B4BA9-9020-44D7-9B71-6B0AF1F30F4C}" presName="childText" presStyleLbl="conFgAcc1" presStyleIdx="4" presStyleCnt="7">
        <dgm:presLayoutVars>
          <dgm:bulletEnabled val="1"/>
        </dgm:presLayoutVars>
      </dgm:prSet>
      <dgm:spPr/>
    </dgm:pt>
    <dgm:pt modelId="{BFE072F6-6B56-49E7-83EF-ED624FE0F5DC}" type="pres">
      <dgm:prSet presAssocID="{2BCCBE1B-9DF6-499E-8C84-7009D06F7891}" presName="spaceBetweenRectangles" presStyleCnt="0"/>
      <dgm:spPr/>
    </dgm:pt>
    <dgm:pt modelId="{44FCCEEA-0646-4B45-9928-A47249CAAB7C}" type="pres">
      <dgm:prSet presAssocID="{0CE4177F-54D2-4CE8-8612-80136EF5A02C}" presName="parentLin" presStyleCnt="0"/>
      <dgm:spPr/>
    </dgm:pt>
    <dgm:pt modelId="{3AB90043-AEA3-43A4-A5A1-EFEEB2FB4C96}" type="pres">
      <dgm:prSet presAssocID="{0CE4177F-54D2-4CE8-8612-80136EF5A02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D3C1B4C-3BC4-491E-B120-6C57643FBE8B}" type="pres">
      <dgm:prSet presAssocID="{0CE4177F-54D2-4CE8-8612-80136EF5A02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6A98A-C494-4869-AEB9-A0C86847DBD7}" type="pres">
      <dgm:prSet presAssocID="{0CE4177F-54D2-4CE8-8612-80136EF5A02C}" presName="negativeSpace" presStyleCnt="0"/>
      <dgm:spPr/>
    </dgm:pt>
    <dgm:pt modelId="{94023649-210B-43CA-A926-7527DE7966FB}" type="pres">
      <dgm:prSet presAssocID="{0CE4177F-54D2-4CE8-8612-80136EF5A02C}" presName="childText" presStyleLbl="conFgAcc1" presStyleIdx="5" presStyleCnt="7">
        <dgm:presLayoutVars>
          <dgm:bulletEnabled val="1"/>
        </dgm:presLayoutVars>
      </dgm:prSet>
      <dgm:spPr/>
    </dgm:pt>
    <dgm:pt modelId="{FF978BA2-411C-4BC9-99A1-DAB64A1271E7}" type="pres">
      <dgm:prSet presAssocID="{41912B4B-A888-4E78-8087-F3623BFC8992}" presName="spaceBetweenRectangles" presStyleCnt="0"/>
      <dgm:spPr/>
    </dgm:pt>
    <dgm:pt modelId="{70FF7AB3-2878-43DA-B0FD-0DC26C48509D}" type="pres">
      <dgm:prSet presAssocID="{1229A8DC-88FA-43F9-A856-3B118255EAFD}" presName="parentLin" presStyleCnt="0"/>
      <dgm:spPr/>
    </dgm:pt>
    <dgm:pt modelId="{15481D6C-313C-4139-9E03-F8FE7CD582DC}" type="pres">
      <dgm:prSet presAssocID="{1229A8DC-88FA-43F9-A856-3B118255EAF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B09AAA6-8289-403E-BF77-4921C1B1EB3F}" type="pres">
      <dgm:prSet presAssocID="{1229A8DC-88FA-43F9-A856-3B118255EAF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5E42C-3889-4247-AC9C-3009074862BD}" type="pres">
      <dgm:prSet presAssocID="{1229A8DC-88FA-43F9-A856-3B118255EAFD}" presName="negativeSpace" presStyleCnt="0"/>
      <dgm:spPr/>
    </dgm:pt>
    <dgm:pt modelId="{41F00F6F-E29F-4F10-9FC6-AAD733721AF5}" type="pres">
      <dgm:prSet presAssocID="{1229A8DC-88FA-43F9-A856-3B118255EAF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721F29F-C03C-46FB-AB13-A6558A6944F0}" type="presOf" srcId="{F52B4BA9-9020-44D7-9B71-6B0AF1F30F4C}" destId="{D0C6F416-DF04-4D10-9D5D-C842F9C0AC14}" srcOrd="1" destOrd="0" presId="urn:microsoft.com/office/officeart/2005/8/layout/list1"/>
    <dgm:cxn modelId="{7C230BCE-C108-40A9-866C-873D19A72738}" type="presOf" srcId="{0CE4177F-54D2-4CE8-8612-80136EF5A02C}" destId="{4D3C1B4C-3BC4-491E-B120-6C57643FBE8B}" srcOrd="1" destOrd="0" presId="urn:microsoft.com/office/officeart/2005/8/layout/list1"/>
    <dgm:cxn modelId="{E0A57EE6-7926-4458-A646-F766AE158B9B}" type="presOf" srcId="{7CD6DCAF-65D4-486B-A361-774ACE7DAB4C}" destId="{30981D25-775B-49F0-8C52-F75DC2C42FE1}" srcOrd="1" destOrd="0" presId="urn:microsoft.com/office/officeart/2005/8/layout/list1"/>
    <dgm:cxn modelId="{DB1A891E-98BB-406C-8F28-F2005E0240FB}" type="presOf" srcId="{1229A8DC-88FA-43F9-A856-3B118255EAFD}" destId="{15481D6C-313C-4139-9E03-F8FE7CD582DC}" srcOrd="0" destOrd="0" presId="urn:microsoft.com/office/officeart/2005/8/layout/list1"/>
    <dgm:cxn modelId="{2DC507D0-3A44-44F9-A18D-461EA1655EDB}" type="presOf" srcId="{37DB0B53-64B1-4F86-9715-0CF53B4A94D2}" destId="{CE079126-9DA6-4418-BCA5-FD9E3650D3EE}" srcOrd="1" destOrd="0" presId="urn:microsoft.com/office/officeart/2005/8/layout/list1"/>
    <dgm:cxn modelId="{EA08C7A4-2D77-4293-885A-8E77C36BA0FB}" type="presOf" srcId="{F52B4BA9-9020-44D7-9B71-6B0AF1F30F4C}" destId="{8DE7FC34-51FB-40DF-9E62-A91FC41DEB8C}" srcOrd="0" destOrd="0" presId="urn:microsoft.com/office/officeart/2005/8/layout/list1"/>
    <dgm:cxn modelId="{A89BEB46-C903-4E5D-B075-E2C3B2B901D4}" srcId="{2E3B65EE-E366-4255-B9A7-2A1D97974D3C}" destId="{7CD6DCAF-65D4-486B-A361-774ACE7DAB4C}" srcOrd="0" destOrd="0" parTransId="{A33FD330-D8E4-43BA-8BE3-5E133FAFF648}" sibTransId="{F3E33620-63DB-4EDF-A6E8-A9479989C1F6}"/>
    <dgm:cxn modelId="{0E7A0B0D-910F-47A5-B652-BB9BB3F43EA7}" type="presOf" srcId="{33F3DB1F-B501-4CA3-B4B8-D2293BB78B56}" destId="{133369B5-07B7-4D90-AE95-5DA8FE93CE73}" srcOrd="1" destOrd="0" presId="urn:microsoft.com/office/officeart/2005/8/layout/list1"/>
    <dgm:cxn modelId="{5517A8F4-EAAD-47FD-9803-1B1FE6A7144E}" srcId="{2E3B65EE-E366-4255-B9A7-2A1D97974D3C}" destId="{F52B4BA9-9020-44D7-9B71-6B0AF1F30F4C}" srcOrd="4" destOrd="0" parTransId="{41FC21E1-F9AD-4694-ABED-48DA9D9BACFF}" sibTransId="{2BCCBE1B-9DF6-499E-8C84-7009D06F7891}"/>
    <dgm:cxn modelId="{8BCAC7B6-4BAD-4EAB-95A5-B27436A58E3C}" type="presOf" srcId="{EA803F25-9C5F-4AB7-B569-0990854881B3}" destId="{FE833073-8054-41E9-A93E-166CB6E1D370}" srcOrd="0" destOrd="0" presId="urn:microsoft.com/office/officeart/2005/8/layout/list1"/>
    <dgm:cxn modelId="{23AC02EC-74C8-4874-BE7B-CB2D8633BC15}" srcId="{2E3B65EE-E366-4255-B9A7-2A1D97974D3C}" destId="{0CE4177F-54D2-4CE8-8612-80136EF5A02C}" srcOrd="5" destOrd="0" parTransId="{C2F85326-2E1E-42CE-8E67-7A0C0839B572}" sibTransId="{41912B4B-A888-4E78-8087-F3623BFC8992}"/>
    <dgm:cxn modelId="{41B5015D-3D63-4629-B744-1C42C7BE903F}" type="presOf" srcId="{0CE4177F-54D2-4CE8-8612-80136EF5A02C}" destId="{3AB90043-AEA3-43A4-A5A1-EFEEB2FB4C96}" srcOrd="0" destOrd="0" presId="urn:microsoft.com/office/officeart/2005/8/layout/list1"/>
    <dgm:cxn modelId="{267AFFD0-D90C-47BD-821B-66C8E732E442}" srcId="{2E3B65EE-E366-4255-B9A7-2A1D97974D3C}" destId="{1229A8DC-88FA-43F9-A856-3B118255EAFD}" srcOrd="6" destOrd="0" parTransId="{7AAB27F3-BAF4-4B89-AB18-8F11654D656D}" sibTransId="{2D5A9605-1A31-47AF-97D8-873183D99297}"/>
    <dgm:cxn modelId="{E3B7CA32-FF18-433D-8A28-8E04CDCAD38E}" type="presOf" srcId="{7CD6DCAF-65D4-486B-A361-774ACE7DAB4C}" destId="{98E0FA80-CCCD-4E89-822F-E25385AF4BD8}" srcOrd="0" destOrd="0" presId="urn:microsoft.com/office/officeart/2005/8/layout/list1"/>
    <dgm:cxn modelId="{2889F0A4-8D27-404C-AA82-CD02BE2421C0}" type="presOf" srcId="{1229A8DC-88FA-43F9-A856-3B118255EAFD}" destId="{3B09AAA6-8289-403E-BF77-4921C1B1EB3F}" srcOrd="1" destOrd="0" presId="urn:microsoft.com/office/officeart/2005/8/layout/list1"/>
    <dgm:cxn modelId="{F0F57E5E-394F-4BEB-B96A-4131BF92631E}" type="presOf" srcId="{EA803F25-9C5F-4AB7-B569-0990854881B3}" destId="{8B309DA8-D109-4FA2-9E6C-0B8787C1CBF0}" srcOrd="1" destOrd="0" presId="urn:microsoft.com/office/officeart/2005/8/layout/list1"/>
    <dgm:cxn modelId="{48BD9209-CFDD-4B17-AB79-8F688D2B4854}" srcId="{2E3B65EE-E366-4255-B9A7-2A1D97974D3C}" destId="{33F3DB1F-B501-4CA3-B4B8-D2293BB78B56}" srcOrd="2" destOrd="0" parTransId="{D39BE5A0-9D73-4F40-9AFD-C2BC6913B2A4}" sibTransId="{0B10E868-4308-469C-B669-37565B19A391}"/>
    <dgm:cxn modelId="{E39C1166-45DC-4D97-917E-A7F5A96896C9}" srcId="{2E3B65EE-E366-4255-B9A7-2A1D97974D3C}" destId="{37DB0B53-64B1-4F86-9715-0CF53B4A94D2}" srcOrd="1" destOrd="0" parTransId="{A08966DC-8E11-419D-B120-6483E57EF64A}" sibTransId="{243BAC6A-80EF-42F6-ADB3-35C5C87FC29F}"/>
    <dgm:cxn modelId="{6ABC8D5C-7E2C-42B2-93FE-ECEBB5A10D10}" type="presOf" srcId="{2E3B65EE-E366-4255-B9A7-2A1D97974D3C}" destId="{17ABAF59-31FA-4397-A396-8A08ED56790E}" srcOrd="0" destOrd="0" presId="urn:microsoft.com/office/officeart/2005/8/layout/list1"/>
    <dgm:cxn modelId="{DF887326-568E-4ADB-8172-6668D5ECD58E}" type="presOf" srcId="{37DB0B53-64B1-4F86-9715-0CF53B4A94D2}" destId="{01A5D0A2-E412-48B3-B3BF-AF175FE292DD}" srcOrd="0" destOrd="0" presId="urn:microsoft.com/office/officeart/2005/8/layout/list1"/>
    <dgm:cxn modelId="{276C7FD2-74BF-4784-9335-FF259155B589}" type="presOf" srcId="{33F3DB1F-B501-4CA3-B4B8-D2293BB78B56}" destId="{ECB7D0DD-B5AB-40D1-AEBE-7283BB8A4C20}" srcOrd="0" destOrd="0" presId="urn:microsoft.com/office/officeart/2005/8/layout/list1"/>
    <dgm:cxn modelId="{2AEEEB6D-BF74-409F-A914-A02B40946F39}" srcId="{2E3B65EE-E366-4255-B9A7-2A1D97974D3C}" destId="{EA803F25-9C5F-4AB7-B569-0990854881B3}" srcOrd="3" destOrd="0" parTransId="{5D9DB0B4-6C08-4DBC-845A-AE1AB4D8D800}" sibTransId="{A3835797-328C-478F-8DE4-F4292F3D9E46}"/>
    <dgm:cxn modelId="{2CF4599A-70A1-41A2-BC5E-D386C18AE392}" type="presParOf" srcId="{17ABAF59-31FA-4397-A396-8A08ED56790E}" destId="{1CB87B10-B7D7-4046-8B16-C0817B5650EA}" srcOrd="0" destOrd="0" presId="urn:microsoft.com/office/officeart/2005/8/layout/list1"/>
    <dgm:cxn modelId="{BBC92B68-5775-4716-9A7D-DFEE0085FDF0}" type="presParOf" srcId="{1CB87B10-B7D7-4046-8B16-C0817B5650EA}" destId="{98E0FA80-CCCD-4E89-822F-E25385AF4BD8}" srcOrd="0" destOrd="0" presId="urn:microsoft.com/office/officeart/2005/8/layout/list1"/>
    <dgm:cxn modelId="{06695A62-DA5D-43FD-A340-2CBC506DAF07}" type="presParOf" srcId="{1CB87B10-B7D7-4046-8B16-C0817B5650EA}" destId="{30981D25-775B-49F0-8C52-F75DC2C42FE1}" srcOrd="1" destOrd="0" presId="urn:microsoft.com/office/officeart/2005/8/layout/list1"/>
    <dgm:cxn modelId="{8451D8E9-4EEF-428D-93C4-03DC9B4469D5}" type="presParOf" srcId="{17ABAF59-31FA-4397-A396-8A08ED56790E}" destId="{72926220-CAD8-4F72-B056-D00796A6FDA8}" srcOrd="1" destOrd="0" presId="urn:microsoft.com/office/officeart/2005/8/layout/list1"/>
    <dgm:cxn modelId="{8B8AD867-59F5-4F63-9A5F-A0E31ACC4992}" type="presParOf" srcId="{17ABAF59-31FA-4397-A396-8A08ED56790E}" destId="{FEB2DD0A-B2A3-4609-897D-664DC27720E8}" srcOrd="2" destOrd="0" presId="urn:microsoft.com/office/officeart/2005/8/layout/list1"/>
    <dgm:cxn modelId="{3EB00118-7212-4282-A297-F4A0FE116C7E}" type="presParOf" srcId="{17ABAF59-31FA-4397-A396-8A08ED56790E}" destId="{7EE89D5D-35A9-4D8E-BBB9-5624171C3E02}" srcOrd="3" destOrd="0" presId="urn:microsoft.com/office/officeart/2005/8/layout/list1"/>
    <dgm:cxn modelId="{C7E336BA-5C5B-4ADD-A38C-9EDA3C9EEF9C}" type="presParOf" srcId="{17ABAF59-31FA-4397-A396-8A08ED56790E}" destId="{73FF71AE-E30E-403A-9FE6-49A28774A496}" srcOrd="4" destOrd="0" presId="urn:microsoft.com/office/officeart/2005/8/layout/list1"/>
    <dgm:cxn modelId="{E1417BA0-0DB0-486A-83B5-1C7BF2B81179}" type="presParOf" srcId="{73FF71AE-E30E-403A-9FE6-49A28774A496}" destId="{01A5D0A2-E412-48B3-B3BF-AF175FE292DD}" srcOrd="0" destOrd="0" presId="urn:microsoft.com/office/officeart/2005/8/layout/list1"/>
    <dgm:cxn modelId="{4C501E16-1DA3-47DE-9EA7-13F727F4D95C}" type="presParOf" srcId="{73FF71AE-E30E-403A-9FE6-49A28774A496}" destId="{CE079126-9DA6-4418-BCA5-FD9E3650D3EE}" srcOrd="1" destOrd="0" presId="urn:microsoft.com/office/officeart/2005/8/layout/list1"/>
    <dgm:cxn modelId="{9CA2F55D-E84C-4A19-AEA1-D18910676707}" type="presParOf" srcId="{17ABAF59-31FA-4397-A396-8A08ED56790E}" destId="{A83B30B9-9C14-4548-B063-1E5CB637E469}" srcOrd="5" destOrd="0" presId="urn:microsoft.com/office/officeart/2005/8/layout/list1"/>
    <dgm:cxn modelId="{A5A839BF-C842-44BE-BAD3-2A571AD3C71F}" type="presParOf" srcId="{17ABAF59-31FA-4397-A396-8A08ED56790E}" destId="{C49D7587-B2FF-49BA-BE68-AD568C35A7E9}" srcOrd="6" destOrd="0" presId="urn:microsoft.com/office/officeart/2005/8/layout/list1"/>
    <dgm:cxn modelId="{4BA693E7-2931-4C60-8DED-323EECE803CD}" type="presParOf" srcId="{17ABAF59-31FA-4397-A396-8A08ED56790E}" destId="{ED642C47-B020-45DC-AB2B-E8E815EF27BD}" srcOrd="7" destOrd="0" presId="urn:microsoft.com/office/officeart/2005/8/layout/list1"/>
    <dgm:cxn modelId="{91EB70C9-5CFF-4F17-8678-19EDEBFBFF6D}" type="presParOf" srcId="{17ABAF59-31FA-4397-A396-8A08ED56790E}" destId="{45CC2704-0E7E-41A1-9F77-B8A7A0B7CD4C}" srcOrd="8" destOrd="0" presId="urn:microsoft.com/office/officeart/2005/8/layout/list1"/>
    <dgm:cxn modelId="{D0F5ACA1-21A9-417D-B83A-AE6EC7359BFE}" type="presParOf" srcId="{45CC2704-0E7E-41A1-9F77-B8A7A0B7CD4C}" destId="{ECB7D0DD-B5AB-40D1-AEBE-7283BB8A4C20}" srcOrd="0" destOrd="0" presId="urn:microsoft.com/office/officeart/2005/8/layout/list1"/>
    <dgm:cxn modelId="{1E7D59C8-F0E8-4ED9-A170-786DCDEA02D7}" type="presParOf" srcId="{45CC2704-0E7E-41A1-9F77-B8A7A0B7CD4C}" destId="{133369B5-07B7-4D90-AE95-5DA8FE93CE73}" srcOrd="1" destOrd="0" presId="urn:microsoft.com/office/officeart/2005/8/layout/list1"/>
    <dgm:cxn modelId="{3F3AEBEB-B54D-46EE-B117-A46CEAD9AFB0}" type="presParOf" srcId="{17ABAF59-31FA-4397-A396-8A08ED56790E}" destId="{62EF5BD7-AED0-4126-B960-602BF9870037}" srcOrd="9" destOrd="0" presId="urn:microsoft.com/office/officeart/2005/8/layout/list1"/>
    <dgm:cxn modelId="{E5897A94-D16D-44F0-963B-7B030186DDFF}" type="presParOf" srcId="{17ABAF59-31FA-4397-A396-8A08ED56790E}" destId="{16982882-4587-47F0-A5A1-79109B1A5A4B}" srcOrd="10" destOrd="0" presId="urn:microsoft.com/office/officeart/2005/8/layout/list1"/>
    <dgm:cxn modelId="{B2A83B03-5D90-43E9-BC63-0EFBC0496AB1}" type="presParOf" srcId="{17ABAF59-31FA-4397-A396-8A08ED56790E}" destId="{7A903BF9-85A3-45B6-AEF4-E6C994FDA720}" srcOrd="11" destOrd="0" presId="urn:microsoft.com/office/officeart/2005/8/layout/list1"/>
    <dgm:cxn modelId="{B9EEE061-CAC1-4BB3-9B8E-2CE6BED53A05}" type="presParOf" srcId="{17ABAF59-31FA-4397-A396-8A08ED56790E}" destId="{3FEE0C0A-F33E-4C21-8E83-C41D89F0D249}" srcOrd="12" destOrd="0" presId="urn:microsoft.com/office/officeart/2005/8/layout/list1"/>
    <dgm:cxn modelId="{771C6D57-5601-45B4-8894-B37FE6AAA67E}" type="presParOf" srcId="{3FEE0C0A-F33E-4C21-8E83-C41D89F0D249}" destId="{FE833073-8054-41E9-A93E-166CB6E1D370}" srcOrd="0" destOrd="0" presId="urn:microsoft.com/office/officeart/2005/8/layout/list1"/>
    <dgm:cxn modelId="{6B5A0CA8-2F36-46C5-B707-07AB087DCEDD}" type="presParOf" srcId="{3FEE0C0A-F33E-4C21-8E83-C41D89F0D249}" destId="{8B309DA8-D109-4FA2-9E6C-0B8787C1CBF0}" srcOrd="1" destOrd="0" presId="urn:microsoft.com/office/officeart/2005/8/layout/list1"/>
    <dgm:cxn modelId="{C1C66DC9-F87C-4DEA-821C-A3CB96D9DDF8}" type="presParOf" srcId="{17ABAF59-31FA-4397-A396-8A08ED56790E}" destId="{48EE1F96-51E2-42B5-B4E3-A01D42D1B646}" srcOrd="13" destOrd="0" presId="urn:microsoft.com/office/officeart/2005/8/layout/list1"/>
    <dgm:cxn modelId="{F65B15AB-683E-43A2-AEDA-EB1D59616B15}" type="presParOf" srcId="{17ABAF59-31FA-4397-A396-8A08ED56790E}" destId="{FE6F8F4E-3085-4AF2-AD42-F67642DCA416}" srcOrd="14" destOrd="0" presId="urn:microsoft.com/office/officeart/2005/8/layout/list1"/>
    <dgm:cxn modelId="{1807F7D3-5594-4878-A12C-7A0B313B39AE}" type="presParOf" srcId="{17ABAF59-31FA-4397-A396-8A08ED56790E}" destId="{E7B69CAF-E7D1-4FCF-AE0F-E0093059DEC2}" srcOrd="15" destOrd="0" presId="urn:microsoft.com/office/officeart/2005/8/layout/list1"/>
    <dgm:cxn modelId="{3FCAAA49-D309-4844-8687-9C3FCAF1B73E}" type="presParOf" srcId="{17ABAF59-31FA-4397-A396-8A08ED56790E}" destId="{6F4B07DD-C907-42DF-84C4-38742A8265DA}" srcOrd="16" destOrd="0" presId="urn:microsoft.com/office/officeart/2005/8/layout/list1"/>
    <dgm:cxn modelId="{AA4389CB-105B-497A-8D60-9331452E58DF}" type="presParOf" srcId="{6F4B07DD-C907-42DF-84C4-38742A8265DA}" destId="{8DE7FC34-51FB-40DF-9E62-A91FC41DEB8C}" srcOrd="0" destOrd="0" presId="urn:microsoft.com/office/officeart/2005/8/layout/list1"/>
    <dgm:cxn modelId="{DE0021ED-F02E-4FD7-8255-7503431ADDD9}" type="presParOf" srcId="{6F4B07DD-C907-42DF-84C4-38742A8265DA}" destId="{D0C6F416-DF04-4D10-9D5D-C842F9C0AC14}" srcOrd="1" destOrd="0" presId="urn:microsoft.com/office/officeart/2005/8/layout/list1"/>
    <dgm:cxn modelId="{077C5D0A-3992-4BA6-B007-8B26F0451968}" type="presParOf" srcId="{17ABAF59-31FA-4397-A396-8A08ED56790E}" destId="{A8BAF61A-2AA2-46C8-BC79-DFBB6F058AB2}" srcOrd="17" destOrd="0" presId="urn:microsoft.com/office/officeart/2005/8/layout/list1"/>
    <dgm:cxn modelId="{1416BE8D-A60E-4C9A-A60A-88BE80AEFB96}" type="presParOf" srcId="{17ABAF59-31FA-4397-A396-8A08ED56790E}" destId="{6D1DEAC4-AD9E-4F05-8458-4E5903428586}" srcOrd="18" destOrd="0" presId="urn:microsoft.com/office/officeart/2005/8/layout/list1"/>
    <dgm:cxn modelId="{E7974EE2-114B-4CC8-B0CF-9CBCD102DE15}" type="presParOf" srcId="{17ABAF59-31FA-4397-A396-8A08ED56790E}" destId="{BFE072F6-6B56-49E7-83EF-ED624FE0F5DC}" srcOrd="19" destOrd="0" presId="urn:microsoft.com/office/officeart/2005/8/layout/list1"/>
    <dgm:cxn modelId="{344C0248-5D44-4C28-BBA6-0D9FFA8E3BA5}" type="presParOf" srcId="{17ABAF59-31FA-4397-A396-8A08ED56790E}" destId="{44FCCEEA-0646-4B45-9928-A47249CAAB7C}" srcOrd="20" destOrd="0" presId="urn:microsoft.com/office/officeart/2005/8/layout/list1"/>
    <dgm:cxn modelId="{6B554417-9550-42C5-8DB9-12930D88E09C}" type="presParOf" srcId="{44FCCEEA-0646-4B45-9928-A47249CAAB7C}" destId="{3AB90043-AEA3-43A4-A5A1-EFEEB2FB4C96}" srcOrd="0" destOrd="0" presId="urn:microsoft.com/office/officeart/2005/8/layout/list1"/>
    <dgm:cxn modelId="{50EB7F7D-739C-4038-B3C5-BE9D9EE1AE5F}" type="presParOf" srcId="{44FCCEEA-0646-4B45-9928-A47249CAAB7C}" destId="{4D3C1B4C-3BC4-491E-B120-6C57643FBE8B}" srcOrd="1" destOrd="0" presId="urn:microsoft.com/office/officeart/2005/8/layout/list1"/>
    <dgm:cxn modelId="{A4D119AD-C38E-4F14-BF03-7151ED31C544}" type="presParOf" srcId="{17ABAF59-31FA-4397-A396-8A08ED56790E}" destId="{CAA6A98A-C494-4869-AEB9-A0C86847DBD7}" srcOrd="21" destOrd="0" presId="urn:microsoft.com/office/officeart/2005/8/layout/list1"/>
    <dgm:cxn modelId="{FB4BA179-4B29-4977-9002-2DA0E61F1B6B}" type="presParOf" srcId="{17ABAF59-31FA-4397-A396-8A08ED56790E}" destId="{94023649-210B-43CA-A926-7527DE7966FB}" srcOrd="22" destOrd="0" presId="urn:microsoft.com/office/officeart/2005/8/layout/list1"/>
    <dgm:cxn modelId="{B1AE9639-CB80-45BD-A66E-7FDD593ACC7B}" type="presParOf" srcId="{17ABAF59-31FA-4397-A396-8A08ED56790E}" destId="{FF978BA2-411C-4BC9-99A1-DAB64A1271E7}" srcOrd="23" destOrd="0" presId="urn:microsoft.com/office/officeart/2005/8/layout/list1"/>
    <dgm:cxn modelId="{C906BF55-3FA9-4599-85FC-D1109D5FDA64}" type="presParOf" srcId="{17ABAF59-31FA-4397-A396-8A08ED56790E}" destId="{70FF7AB3-2878-43DA-B0FD-0DC26C48509D}" srcOrd="24" destOrd="0" presId="urn:microsoft.com/office/officeart/2005/8/layout/list1"/>
    <dgm:cxn modelId="{583053A7-14E6-4FFE-ADB8-649F4919E0AD}" type="presParOf" srcId="{70FF7AB3-2878-43DA-B0FD-0DC26C48509D}" destId="{15481D6C-313C-4139-9E03-F8FE7CD582DC}" srcOrd="0" destOrd="0" presId="urn:microsoft.com/office/officeart/2005/8/layout/list1"/>
    <dgm:cxn modelId="{5BB066F1-E0B0-48CD-82EA-69A429355739}" type="presParOf" srcId="{70FF7AB3-2878-43DA-B0FD-0DC26C48509D}" destId="{3B09AAA6-8289-403E-BF77-4921C1B1EB3F}" srcOrd="1" destOrd="0" presId="urn:microsoft.com/office/officeart/2005/8/layout/list1"/>
    <dgm:cxn modelId="{929CB29A-23B2-4BA1-A593-5D7DF1F524C0}" type="presParOf" srcId="{17ABAF59-31FA-4397-A396-8A08ED56790E}" destId="{EED5E42C-3889-4247-AC9C-3009074862BD}" srcOrd="25" destOrd="0" presId="urn:microsoft.com/office/officeart/2005/8/layout/list1"/>
    <dgm:cxn modelId="{8EC3757A-40AD-46CD-8208-66547B559511}" type="presParOf" srcId="{17ABAF59-31FA-4397-A396-8A08ED56790E}" destId="{41F00F6F-E29F-4F10-9FC6-AAD733721AF5}" srcOrd="26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3B65EE-E366-4255-B9A7-2A1D97974D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D6DCAF-65D4-486B-A361-774ACE7DAB4C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игра</a:t>
          </a:r>
          <a:endParaRPr lang="ru-RU" dirty="0">
            <a:solidFill>
              <a:schemeClr val="tx1"/>
            </a:solidFill>
          </a:endParaRPr>
        </a:p>
      </dgm:t>
    </dgm:pt>
    <dgm:pt modelId="{A33FD330-D8E4-43BA-8BE3-5E133FAFF648}" type="parTrans" cxnId="{A89BEB46-C903-4E5D-B075-E2C3B2B901D4}">
      <dgm:prSet/>
      <dgm:spPr/>
      <dgm:t>
        <a:bodyPr/>
        <a:lstStyle/>
        <a:p>
          <a:endParaRPr lang="ru-RU"/>
        </a:p>
      </dgm:t>
    </dgm:pt>
    <dgm:pt modelId="{F3E33620-63DB-4EDF-A6E8-A9479989C1F6}" type="sibTrans" cxnId="{A89BEB46-C903-4E5D-B075-E2C3B2B901D4}">
      <dgm:prSet/>
      <dgm:spPr/>
      <dgm:t>
        <a:bodyPr/>
        <a:lstStyle/>
        <a:p>
          <a:endParaRPr lang="ru-RU"/>
        </a:p>
      </dgm:t>
    </dgm:pt>
    <dgm:pt modelId="{37DB0B53-64B1-4F86-9715-0CF53B4A94D2}">
      <dgm:prSet phldrT="[Текст]"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проблемная ситуация</a:t>
          </a:r>
          <a:endParaRPr lang="ru-RU" dirty="0">
            <a:solidFill>
              <a:schemeClr val="tx1"/>
            </a:solidFill>
          </a:endParaRPr>
        </a:p>
      </dgm:t>
    </dgm:pt>
    <dgm:pt modelId="{A08966DC-8E11-419D-B120-6483E57EF64A}" type="parTrans" cxnId="{E39C1166-45DC-4D97-917E-A7F5A96896C9}">
      <dgm:prSet/>
      <dgm:spPr/>
      <dgm:t>
        <a:bodyPr/>
        <a:lstStyle/>
        <a:p>
          <a:endParaRPr lang="ru-RU"/>
        </a:p>
      </dgm:t>
    </dgm:pt>
    <dgm:pt modelId="{243BAC6A-80EF-42F6-ADB3-35C5C87FC29F}" type="sibTrans" cxnId="{E39C1166-45DC-4D97-917E-A7F5A96896C9}">
      <dgm:prSet/>
      <dgm:spPr/>
      <dgm:t>
        <a:bodyPr/>
        <a:lstStyle/>
        <a:p>
          <a:endParaRPr lang="ru-RU"/>
        </a:p>
      </dgm:t>
    </dgm:pt>
    <dgm:pt modelId="{33F3DB1F-B501-4CA3-B4B8-D2293BB78B56}">
      <dgm:prSet phldrT="[Текст]"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игровое упражнение</a:t>
          </a:r>
          <a:endParaRPr lang="ru-RU" dirty="0">
            <a:solidFill>
              <a:schemeClr val="tx1"/>
            </a:solidFill>
          </a:endParaRPr>
        </a:p>
      </dgm:t>
    </dgm:pt>
    <dgm:pt modelId="{D39BE5A0-9D73-4F40-9AFD-C2BC6913B2A4}" type="parTrans" cxnId="{48BD9209-CFDD-4B17-AB79-8F688D2B4854}">
      <dgm:prSet/>
      <dgm:spPr/>
      <dgm:t>
        <a:bodyPr/>
        <a:lstStyle/>
        <a:p>
          <a:endParaRPr lang="ru-RU"/>
        </a:p>
      </dgm:t>
    </dgm:pt>
    <dgm:pt modelId="{0B10E868-4308-469C-B669-37565B19A391}" type="sibTrans" cxnId="{48BD9209-CFDD-4B17-AB79-8F688D2B4854}">
      <dgm:prSet/>
      <dgm:spPr/>
      <dgm:t>
        <a:bodyPr/>
        <a:lstStyle/>
        <a:p>
          <a:endParaRPr lang="ru-RU"/>
        </a:p>
      </dgm:t>
    </dgm:pt>
    <dgm:pt modelId="{EA803F25-9C5F-4AB7-B569-0990854881B3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конкурс, викторина</a:t>
          </a:r>
          <a:endParaRPr lang="ru-RU" dirty="0">
            <a:solidFill>
              <a:schemeClr val="tx1"/>
            </a:solidFill>
          </a:endParaRPr>
        </a:p>
      </dgm:t>
    </dgm:pt>
    <dgm:pt modelId="{5D9DB0B4-6C08-4DBC-845A-AE1AB4D8D800}" type="parTrans" cxnId="{2AEEEB6D-BF74-409F-A914-A02B40946F39}">
      <dgm:prSet/>
      <dgm:spPr/>
      <dgm:t>
        <a:bodyPr/>
        <a:lstStyle/>
        <a:p>
          <a:endParaRPr lang="ru-RU"/>
        </a:p>
      </dgm:t>
    </dgm:pt>
    <dgm:pt modelId="{A3835797-328C-478F-8DE4-F4292F3D9E46}" type="sibTrans" cxnId="{2AEEEB6D-BF74-409F-A914-A02B40946F39}">
      <dgm:prSet/>
      <dgm:spPr/>
      <dgm:t>
        <a:bodyPr/>
        <a:lstStyle/>
        <a:p>
          <a:endParaRPr lang="ru-RU"/>
        </a:p>
      </dgm:t>
    </dgm:pt>
    <dgm:pt modelId="{F52B4BA9-9020-44D7-9B71-6B0AF1F30F4C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моделирование</a:t>
          </a:r>
          <a:endParaRPr lang="ru-RU" dirty="0">
            <a:solidFill>
              <a:schemeClr val="tx1"/>
            </a:solidFill>
          </a:endParaRPr>
        </a:p>
      </dgm:t>
    </dgm:pt>
    <dgm:pt modelId="{41FC21E1-F9AD-4694-ABED-48DA9D9BACFF}" type="parTrans" cxnId="{5517A8F4-EAAD-47FD-9803-1B1FE6A7144E}">
      <dgm:prSet/>
      <dgm:spPr/>
      <dgm:t>
        <a:bodyPr/>
        <a:lstStyle/>
        <a:p>
          <a:endParaRPr lang="ru-RU"/>
        </a:p>
      </dgm:t>
    </dgm:pt>
    <dgm:pt modelId="{2BCCBE1B-9DF6-499E-8C84-7009D06F7891}" type="sibTrans" cxnId="{5517A8F4-EAAD-47FD-9803-1B1FE6A7144E}">
      <dgm:prSet/>
      <dgm:spPr/>
      <dgm:t>
        <a:bodyPr/>
        <a:lstStyle/>
        <a:p>
          <a:endParaRPr lang="ru-RU"/>
        </a:p>
      </dgm:t>
    </dgm:pt>
    <dgm:pt modelId="{092C9D4C-7947-44C6-BB80-EB09717A0EFE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проект</a:t>
          </a:r>
          <a:endParaRPr lang="ru-RU" dirty="0">
            <a:solidFill>
              <a:schemeClr val="tx1"/>
            </a:solidFill>
          </a:endParaRPr>
        </a:p>
      </dgm:t>
    </dgm:pt>
    <dgm:pt modelId="{743FA2A6-44F5-418F-B299-25B7ABE3F5BF}" type="parTrans" cxnId="{8F6EF1E8-2B02-49BD-8097-F17920527058}">
      <dgm:prSet/>
      <dgm:spPr/>
      <dgm:t>
        <a:bodyPr/>
        <a:lstStyle/>
        <a:p>
          <a:endParaRPr lang="ru-RU"/>
        </a:p>
      </dgm:t>
    </dgm:pt>
    <dgm:pt modelId="{6E540CA0-5A9F-4BC6-B91B-95186A064CD3}" type="sibTrans" cxnId="{8F6EF1E8-2B02-49BD-8097-F17920527058}">
      <dgm:prSet/>
      <dgm:spPr/>
      <dgm:t>
        <a:bodyPr/>
        <a:lstStyle/>
        <a:p>
          <a:endParaRPr lang="ru-RU"/>
        </a:p>
      </dgm:t>
    </dgm:pt>
    <dgm:pt modelId="{5AB80976-B874-437D-9036-2C0A1D49F47E}">
      <dgm:prSet/>
      <dgm:spPr>
        <a:solidFill>
          <a:schemeClr val="bg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 многое другое</a:t>
          </a:r>
          <a:endParaRPr lang="ru-RU" dirty="0">
            <a:solidFill>
              <a:schemeClr val="tx1"/>
            </a:solidFill>
          </a:endParaRPr>
        </a:p>
      </dgm:t>
    </dgm:pt>
    <dgm:pt modelId="{B40C36D8-807E-4070-A18A-6D8CD6294941}" type="parTrans" cxnId="{85DEBACD-96EF-4B9F-AA7E-5AD9070AFD18}">
      <dgm:prSet/>
      <dgm:spPr/>
      <dgm:t>
        <a:bodyPr/>
        <a:lstStyle/>
        <a:p>
          <a:endParaRPr lang="ru-RU"/>
        </a:p>
      </dgm:t>
    </dgm:pt>
    <dgm:pt modelId="{857DFF0F-DF0C-405C-B799-5D7B608DF781}" type="sibTrans" cxnId="{85DEBACD-96EF-4B9F-AA7E-5AD9070AFD18}">
      <dgm:prSet/>
      <dgm:spPr/>
      <dgm:t>
        <a:bodyPr/>
        <a:lstStyle/>
        <a:p>
          <a:endParaRPr lang="ru-RU"/>
        </a:p>
      </dgm:t>
    </dgm:pt>
    <dgm:pt modelId="{17ABAF59-31FA-4397-A396-8A08ED56790E}" type="pres">
      <dgm:prSet presAssocID="{2E3B65EE-E366-4255-B9A7-2A1D97974D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87B10-B7D7-4046-8B16-C0817B5650EA}" type="pres">
      <dgm:prSet presAssocID="{7CD6DCAF-65D4-486B-A361-774ACE7DAB4C}" presName="parentLin" presStyleCnt="0"/>
      <dgm:spPr/>
    </dgm:pt>
    <dgm:pt modelId="{98E0FA80-CCCD-4E89-822F-E25385AF4BD8}" type="pres">
      <dgm:prSet presAssocID="{7CD6DCAF-65D4-486B-A361-774ACE7DAB4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0981D25-775B-49F0-8C52-F75DC2C42FE1}" type="pres">
      <dgm:prSet presAssocID="{7CD6DCAF-65D4-486B-A361-774ACE7DAB4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26220-CAD8-4F72-B056-D00796A6FDA8}" type="pres">
      <dgm:prSet presAssocID="{7CD6DCAF-65D4-486B-A361-774ACE7DAB4C}" presName="negativeSpace" presStyleCnt="0"/>
      <dgm:spPr/>
    </dgm:pt>
    <dgm:pt modelId="{FEB2DD0A-B2A3-4609-897D-664DC27720E8}" type="pres">
      <dgm:prSet presAssocID="{7CD6DCAF-65D4-486B-A361-774ACE7DAB4C}" presName="childText" presStyleLbl="conFgAcc1" presStyleIdx="0" presStyleCnt="7">
        <dgm:presLayoutVars>
          <dgm:bulletEnabled val="1"/>
        </dgm:presLayoutVars>
      </dgm:prSet>
      <dgm:spPr/>
    </dgm:pt>
    <dgm:pt modelId="{7EE89D5D-35A9-4D8E-BBB9-5624171C3E02}" type="pres">
      <dgm:prSet presAssocID="{F3E33620-63DB-4EDF-A6E8-A9479989C1F6}" presName="spaceBetweenRectangles" presStyleCnt="0"/>
      <dgm:spPr/>
    </dgm:pt>
    <dgm:pt modelId="{9B243D17-3867-4567-8CD5-413D8B0F8304}" type="pres">
      <dgm:prSet presAssocID="{092C9D4C-7947-44C6-BB80-EB09717A0EFE}" presName="parentLin" presStyleCnt="0"/>
      <dgm:spPr/>
    </dgm:pt>
    <dgm:pt modelId="{8391C64D-D9F6-4575-9431-1660757B073D}" type="pres">
      <dgm:prSet presAssocID="{092C9D4C-7947-44C6-BB80-EB09717A0EF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FE586E7-56C0-415E-A002-6B7995020B24}" type="pres">
      <dgm:prSet presAssocID="{092C9D4C-7947-44C6-BB80-EB09717A0EF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99373-1F00-46F7-8932-AB38131E2D73}" type="pres">
      <dgm:prSet presAssocID="{092C9D4C-7947-44C6-BB80-EB09717A0EFE}" presName="negativeSpace" presStyleCnt="0"/>
      <dgm:spPr/>
    </dgm:pt>
    <dgm:pt modelId="{FA02771E-DF96-4A5F-A986-49540777BF32}" type="pres">
      <dgm:prSet presAssocID="{092C9D4C-7947-44C6-BB80-EB09717A0EFE}" presName="childText" presStyleLbl="conFgAcc1" presStyleIdx="1" presStyleCnt="7">
        <dgm:presLayoutVars>
          <dgm:bulletEnabled val="1"/>
        </dgm:presLayoutVars>
      </dgm:prSet>
      <dgm:spPr/>
    </dgm:pt>
    <dgm:pt modelId="{1CDE0D15-2658-4013-9B09-39A1AF4306A4}" type="pres">
      <dgm:prSet presAssocID="{6E540CA0-5A9F-4BC6-B91B-95186A064CD3}" presName="spaceBetweenRectangles" presStyleCnt="0"/>
      <dgm:spPr/>
    </dgm:pt>
    <dgm:pt modelId="{73FF71AE-E30E-403A-9FE6-49A28774A496}" type="pres">
      <dgm:prSet presAssocID="{37DB0B53-64B1-4F86-9715-0CF53B4A94D2}" presName="parentLin" presStyleCnt="0"/>
      <dgm:spPr/>
    </dgm:pt>
    <dgm:pt modelId="{01A5D0A2-E412-48B3-B3BF-AF175FE292DD}" type="pres">
      <dgm:prSet presAssocID="{37DB0B53-64B1-4F86-9715-0CF53B4A94D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CE079126-9DA6-4418-BCA5-FD9E3650D3EE}" type="pres">
      <dgm:prSet presAssocID="{37DB0B53-64B1-4F86-9715-0CF53B4A94D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30B9-9C14-4548-B063-1E5CB637E469}" type="pres">
      <dgm:prSet presAssocID="{37DB0B53-64B1-4F86-9715-0CF53B4A94D2}" presName="negativeSpace" presStyleCnt="0"/>
      <dgm:spPr/>
    </dgm:pt>
    <dgm:pt modelId="{C49D7587-B2FF-49BA-BE68-AD568C35A7E9}" type="pres">
      <dgm:prSet presAssocID="{37DB0B53-64B1-4F86-9715-0CF53B4A94D2}" presName="childText" presStyleLbl="conFgAcc1" presStyleIdx="2" presStyleCnt="7">
        <dgm:presLayoutVars>
          <dgm:bulletEnabled val="1"/>
        </dgm:presLayoutVars>
      </dgm:prSet>
      <dgm:spPr/>
    </dgm:pt>
    <dgm:pt modelId="{ED642C47-B020-45DC-AB2B-E8E815EF27BD}" type="pres">
      <dgm:prSet presAssocID="{243BAC6A-80EF-42F6-ADB3-35C5C87FC29F}" presName="spaceBetweenRectangles" presStyleCnt="0"/>
      <dgm:spPr/>
    </dgm:pt>
    <dgm:pt modelId="{45CC2704-0E7E-41A1-9F77-B8A7A0B7CD4C}" type="pres">
      <dgm:prSet presAssocID="{33F3DB1F-B501-4CA3-B4B8-D2293BB78B56}" presName="parentLin" presStyleCnt="0"/>
      <dgm:spPr/>
    </dgm:pt>
    <dgm:pt modelId="{ECB7D0DD-B5AB-40D1-AEBE-7283BB8A4C20}" type="pres">
      <dgm:prSet presAssocID="{33F3DB1F-B501-4CA3-B4B8-D2293BB78B5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133369B5-07B7-4D90-AE95-5DA8FE93CE73}" type="pres">
      <dgm:prSet presAssocID="{33F3DB1F-B501-4CA3-B4B8-D2293BB78B5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F5BD7-AED0-4126-B960-602BF9870037}" type="pres">
      <dgm:prSet presAssocID="{33F3DB1F-B501-4CA3-B4B8-D2293BB78B56}" presName="negativeSpace" presStyleCnt="0"/>
      <dgm:spPr/>
    </dgm:pt>
    <dgm:pt modelId="{16982882-4587-47F0-A5A1-79109B1A5A4B}" type="pres">
      <dgm:prSet presAssocID="{33F3DB1F-B501-4CA3-B4B8-D2293BB78B56}" presName="childText" presStyleLbl="conFgAcc1" presStyleIdx="3" presStyleCnt="7">
        <dgm:presLayoutVars>
          <dgm:bulletEnabled val="1"/>
        </dgm:presLayoutVars>
      </dgm:prSet>
      <dgm:spPr/>
    </dgm:pt>
    <dgm:pt modelId="{7A903BF9-85A3-45B6-AEF4-E6C994FDA720}" type="pres">
      <dgm:prSet presAssocID="{0B10E868-4308-469C-B669-37565B19A391}" presName="spaceBetweenRectangles" presStyleCnt="0"/>
      <dgm:spPr/>
    </dgm:pt>
    <dgm:pt modelId="{3FEE0C0A-F33E-4C21-8E83-C41D89F0D249}" type="pres">
      <dgm:prSet presAssocID="{EA803F25-9C5F-4AB7-B569-0990854881B3}" presName="parentLin" presStyleCnt="0"/>
      <dgm:spPr/>
    </dgm:pt>
    <dgm:pt modelId="{FE833073-8054-41E9-A93E-166CB6E1D370}" type="pres">
      <dgm:prSet presAssocID="{EA803F25-9C5F-4AB7-B569-0990854881B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8B309DA8-D109-4FA2-9E6C-0B8787C1CBF0}" type="pres">
      <dgm:prSet presAssocID="{EA803F25-9C5F-4AB7-B569-0990854881B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E1F96-51E2-42B5-B4E3-A01D42D1B646}" type="pres">
      <dgm:prSet presAssocID="{EA803F25-9C5F-4AB7-B569-0990854881B3}" presName="negativeSpace" presStyleCnt="0"/>
      <dgm:spPr/>
    </dgm:pt>
    <dgm:pt modelId="{FE6F8F4E-3085-4AF2-AD42-F67642DCA416}" type="pres">
      <dgm:prSet presAssocID="{EA803F25-9C5F-4AB7-B569-0990854881B3}" presName="childText" presStyleLbl="conFgAcc1" presStyleIdx="4" presStyleCnt="7">
        <dgm:presLayoutVars>
          <dgm:bulletEnabled val="1"/>
        </dgm:presLayoutVars>
      </dgm:prSet>
      <dgm:spPr/>
    </dgm:pt>
    <dgm:pt modelId="{E7B69CAF-E7D1-4FCF-AE0F-E0093059DEC2}" type="pres">
      <dgm:prSet presAssocID="{A3835797-328C-478F-8DE4-F4292F3D9E46}" presName="spaceBetweenRectangles" presStyleCnt="0"/>
      <dgm:spPr/>
    </dgm:pt>
    <dgm:pt modelId="{6F4B07DD-C907-42DF-84C4-38742A8265DA}" type="pres">
      <dgm:prSet presAssocID="{F52B4BA9-9020-44D7-9B71-6B0AF1F30F4C}" presName="parentLin" presStyleCnt="0"/>
      <dgm:spPr/>
    </dgm:pt>
    <dgm:pt modelId="{8DE7FC34-51FB-40DF-9E62-A91FC41DEB8C}" type="pres">
      <dgm:prSet presAssocID="{F52B4BA9-9020-44D7-9B71-6B0AF1F30F4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0C6F416-DF04-4D10-9D5D-C842F9C0AC14}" type="pres">
      <dgm:prSet presAssocID="{F52B4BA9-9020-44D7-9B71-6B0AF1F30F4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F61A-2AA2-46C8-BC79-DFBB6F058AB2}" type="pres">
      <dgm:prSet presAssocID="{F52B4BA9-9020-44D7-9B71-6B0AF1F30F4C}" presName="negativeSpace" presStyleCnt="0"/>
      <dgm:spPr/>
    </dgm:pt>
    <dgm:pt modelId="{6D1DEAC4-AD9E-4F05-8458-4E5903428586}" type="pres">
      <dgm:prSet presAssocID="{F52B4BA9-9020-44D7-9B71-6B0AF1F30F4C}" presName="childText" presStyleLbl="conFgAcc1" presStyleIdx="5" presStyleCnt="7">
        <dgm:presLayoutVars>
          <dgm:bulletEnabled val="1"/>
        </dgm:presLayoutVars>
      </dgm:prSet>
      <dgm:spPr/>
    </dgm:pt>
    <dgm:pt modelId="{088B74DC-4F51-44A1-9F3F-9B20F2D72232}" type="pres">
      <dgm:prSet presAssocID="{2BCCBE1B-9DF6-499E-8C84-7009D06F7891}" presName="spaceBetweenRectangles" presStyleCnt="0"/>
      <dgm:spPr/>
    </dgm:pt>
    <dgm:pt modelId="{B6AA9969-C2EB-4CD0-BD1F-16862F5CD47B}" type="pres">
      <dgm:prSet presAssocID="{5AB80976-B874-437D-9036-2C0A1D49F47E}" presName="parentLin" presStyleCnt="0"/>
      <dgm:spPr/>
    </dgm:pt>
    <dgm:pt modelId="{DD64B1A6-30BF-470F-BDE5-4C4515A61210}" type="pres">
      <dgm:prSet presAssocID="{5AB80976-B874-437D-9036-2C0A1D49F47E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E002733-CA5F-4297-AED8-DE07CFE48F85}" type="pres">
      <dgm:prSet presAssocID="{5AB80976-B874-437D-9036-2C0A1D49F47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91BB1-5CFA-4BA8-BB1C-AE00BF0F5CAD}" type="pres">
      <dgm:prSet presAssocID="{5AB80976-B874-437D-9036-2C0A1D49F47E}" presName="negativeSpace" presStyleCnt="0"/>
      <dgm:spPr/>
    </dgm:pt>
    <dgm:pt modelId="{ED4C8539-486B-49E5-A335-AB858E738342}" type="pres">
      <dgm:prSet presAssocID="{5AB80976-B874-437D-9036-2C0A1D49F47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21364FB-C1A6-456E-BEB2-3F253C1E6D4F}" type="presOf" srcId="{092C9D4C-7947-44C6-BB80-EB09717A0EFE}" destId="{8391C64D-D9F6-4575-9431-1660757B073D}" srcOrd="0" destOrd="0" presId="urn:microsoft.com/office/officeart/2005/8/layout/list1"/>
    <dgm:cxn modelId="{E39C1166-45DC-4D97-917E-A7F5A96896C9}" srcId="{2E3B65EE-E366-4255-B9A7-2A1D97974D3C}" destId="{37DB0B53-64B1-4F86-9715-0CF53B4A94D2}" srcOrd="2" destOrd="0" parTransId="{A08966DC-8E11-419D-B120-6483E57EF64A}" sibTransId="{243BAC6A-80EF-42F6-ADB3-35C5C87FC29F}"/>
    <dgm:cxn modelId="{2AEEEB6D-BF74-409F-A914-A02B40946F39}" srcId="{2E3B65EE-E366-4255-B9A7-2A1D97974D3C}" destId="{EA803F25-9C5F-4AB7-B569-0990854881B3}" srcOrd="4" destOrd="0" parTransId="{5D9DB0B4-6C08-4DBC-845A-AE1AB4D8D800}" sibTransId="{A3835797-328C-478F-8DE4-F4292F3D9E46}"/>
    <dgm:cxn modelId="{F16F756F-A2A5-4A55-B6A4-95CF09882F40}" type="presOf" srcId="{2E3B65EE-E366-4255-B9A7-2A1D97974D3C}" destId="{17ABAF59-31FA-4397-A396-8A08ED56790E}" srcOrd="0" destOrd="0" presId="urn:microsoft.com/office/officeart/2005/8/layout/list1"/>
    <dgm:cxn modelId="{1E78BCE0-D505-4C18-B695-22B59FDE57B0}" type="presOf" srcId="{33F3DB1F-B501-4CA3-B4B8-D2293BB78B56}" destId="{ECB7D0DD-B5AB-40D1-AEBE-7283BB8A4C20}" srcOrd="0" destOrd="0" presId="urn:microsoft.com/office/officeart/2005/8/layout/list1"/>
    <dgm:cxn modelId="{48BD9209-CFDD-4B17-AB79-8F688D2B4854}" srcId="{2E3B65EE-E366-4255-B9A7-2A1D97974D3C}" destId="{33F3DB1F-B501-4CA3-B4B8-D2293BB78B56}" srcOrd="3" destOrd="0" parTransId="{D39BE5A0-9D73-4F40-9AFD-C2BC6913B2A4}" sibTransId="{0B10E868-4308-469C-B669-37565B19A391}"/>
    <dgm:cxn modelId="{ED292D9B-28AB-4109-B4F0-1FDB7C6E0D8B}" type="presOf" srcId="{33F3DB1F-B501-4CA3-B4B8-D2293BB78B56}" destId="{133369B5-07B7-4D90-AE95-5DA8FE93CE73}" srcOrd="1" destOrd="0" presId="urn:microsoft.com/office/officeart/2005/8/layout/list1"/>
    <dgm:cxn modelId="{FE44912F-CE4B-407B-83FC-7A75DB272898}" type="presOf" srcId="{EA803F25-9C5F-4AB7-B569-0990854881B3}" destId="{8B309DA8-D109-4FA2-9E6C-0B8787C1CBF0}" srcOrd="1" destOrd="0" presId="urn:microsoft.com/office/officeart/2005/8/layout/list1"/>
    <dgm:cxn modelId="{85DEBACD-96EF-4B9F-AA7E-5AD9070AFD18}" srcId="{2E3B65EE-E366-4255-B9A7-2A1D97974D3C}" destId="{5AB80976-B874-437D-9036-2C0A1D49F47E}" srcOrd="6" destOrd="0" parTransId="{B40C36D8-807E-4070-A18A-6D8CD6294941}" sibTransId="{857DFF0F-DF0C-405C-B799-5D7B608DF781}"/>
    <dgm:cxn modelId="{8F6EF1E8-2B02-49BD-8097-F17920527058}" srcId="{2E3B65EE-E366-4255-B9A7-2A1D97974D3C}" destId="{092C9D4C-7947-44C6-BB80-EB09717A0EFE}" srcOrd="1" destOrd="0" parTransId="{743FA2A6-44F5-418F-B299-25B7ABE3F5BF}" sibTransId="{6E540CA0-5A9F-4BC6-B91B-95186A064CD3}"/>
    <dgm:cxn modelId="{E159852C-02CD-492D-89C0-F2F6721603B8}" type="presOf" srcId="{EA803F25-9C5F-4AB7-B569-0990854881B3}" destId="{FE833073-8054-41E9-A93E-166CB6E1D370}" srcOrd="0" destOrd="0" presId="urn:microsoft.com/office/officeart/2005/8/layout/list1"/>
    <dgm:cxn modelId="{6F74F1F1-4FB2-48B3-89CB-0E7BE6D7CFBB}" type="presOf" srcId="{F52B4BA9-9020-44D7-9B71-6B0AF1F30F4C}" destId="{8DE7FC34-51FB-40DF-9E62-A91FC41DEB8C}" srcOrd="0" destOrd="0" presId="urn:microsoft.com/office/officeart/2005/8/layout/list1"/>
    <dgm:cxn modelId="{EF2B6C6C-5586-4936-805F-52B2B7656037}" type="presOf" srcId="{5AB80976-B874-437D-9036-2C0A1D49F47E}" destId="{DE002733-CA5F-4297-AED8-DE07CFE48F85}" srcOrd="1" destOrd="0" presId="urn:microsoft.com/office/officeart/2005/8/layout/list1"/>
    <dgm:cxn modelId="{5517A8F4-EAAD-47FD-9803-1B1FE6A7144E}" srcId="{2E3B65EE-E366-4255-B9A7-2A1D97974D3C}" destId="{F52B4BA9-9020-44D7-9B71-6B0AF1F30F4C}" srcOrd="5" destOrd="0" parTransId="{41FC21E1-F9AD-4694-ABED-48DA9D9BACFF}" sibTransId="{2BCCBE1B-9DF6-499E-8C84-7009D06F7891}"/>
    <dgm:cxn modelId="{914CD6C4-7A6A-457A-8AA1-0CE9D52B0ECE}" type="presOf" srcId="{F52B4BA9-9020-44D7-9B71-6B0AF1F30F4C}" destId="{D0C6F416-DF04-4D10-9D5D-C842F9C0AC14}" srcOrd="1" destOrd="0" presId="urn:microsoft.com/office/officeart/2005/8/layout/list1"/>
    <dgm:cxn modelId="{BA6CFF36-FDD2-4D5E-BAD5-83DFC07FF39C}" type="presOf" srcId="{5AB80976-B874-437D-9036-2C0A1D49F47E}" destId="{DD64B1A6-30BF-470F-BDE5-4C4515A61210}" srcOrd="0" destOrd="0" presId="urn:microsoft.com/office/officeart/2005/8/layout/list1"/>
    <dgm:cxn modelId="{A79C7072-8546-4AF4-AC36-E08531C6CB2D}" type="presOf" srcId="{7CD6DCAF-65D4-486B-A361-774ACE7DAB4C}" destId="{98E0FA80-CCCD-4E89-822F-E25385AF4BD8}" srcOrd="0" destOrd="0" presId="urn:microsoft.com/office/officeart/2005/8/layout/list1"/>
    <dgm:cxn modelId="{6EF9A0E5-D55C-48CB-B42F-171869F34343}" type="presOf" srcId="{7CD6DCAF-65D4-486B-A361-774ACE7DAB4C}" destId="{30981D25-775B-49F0-8C52-F75DC2C42FE1}" srcOrd="1" destOrd="0" presId="urn:microsoft.com/office/officeart/2005/8/layout/list1"/>
    <dgm:cxn modelId="{AB3605FA-18A1-49DE-8DD5-898D9369E407}" type="presOf" srcId="{37DB0B53-64B1-4F86-9715-0CF53B4A94D2}" destId="{01A5D0A2-E412-48B3-B3BF-AF175FE292DD}" srcOrd="0" destOrd="0" presId="urn:microsoft.com/office/officeart/2005/8/layout/list1"/>
    <dgm:cxn modelId="{092CE96C-E079-47AD-A532-4F6A0C8D6A06}" type="presOf" srcId="{092C9D4C-7947-44C6-BB80-EB09717A0EFE}" destId="{6FE586E7-56C0-415E-A002-6B7995020B24}" srcOrd="1" destOrd="0" presId="urn:microsoft.com/office/officeart/2005/8/layout/list1"/>
    <dgm:cxn modelId="{56BB5C29-75AD-43DD-9550-A1839464B244}" type="presOf" srcId="{37DB0B53-64B1-4F86-9715-0CF53B4A94D2}" destId="{CE079126-9DA6-4418-BCA5-FD9E3650D3EE}" srcOrd="1" destOrd="0" presId="urn:microsoft.com/office/officeart/2005/8/layout/list1"/>
    <dgm:cxn modelId="{A89BEB46-C903-4E5D-B075-E2C3B2B901D4}" srcId="{2E3B65EE-E366-4255-B9A7-2A1D97974D3C}" destId="{7CD6DCAF-65D4-486B-A361-774ACE7DAB4C}" srcOrd="0" destOrd="0" parTransId="{A33FD330-D8E4-43BA-8BE3-5E133FAFF648}" sibTransId="{F3E33620-63DB-4EDF-A6E8-A9479989C1F6}"/>
    <dgm:cxn modelId="{688AF918-8CCF-46EE-98DE-52D16ED7675E}" type="presParOf" srcId="{17ABAF59-31FA-4397-A396-8A08ED56790E}" destId="{1CB87B10-B7D7-4046-8B16-C0817B5650EA}" srcOrd="0" destOrd="0" presId="urn:microsoft.com/office/officeart/2005/8/layout/list1"/>
    <dgm:cxn modelId="{F16C0C4E-0960-494D-91E7-70828E1CB627}" type="presParOf" srcId="{1CB87B10-B7D7-4046-8B16-C0817B5650EA}" destId="{98E0FA80-CCCD-4E89-822F-E25385AF4BD8}" srcOrd="0" destOrd="0" presId="urn:microsoft.com/office/officeart/2005/8/layout/list1"/>
    <dgm:cxn modelId="{1B19ABC9-F845-4747-A1DC-53258D4FAA07}" type="presParOf" srcId="{1CB87B10-B7D7-4046-8B16-C0817B5650EA}" destId="{30981D25-775B-49F0-8C52-F75DC2C42FE1}" srcOrd="1" destOrd="0" presId="urn:microsoft.com/office/officeart/2005/8/layout/list1"/>
    <dgm:cxn modelId="{5449E656-836B-4F06-91C6-99837F1F2AF3}" type="presParOf" srcId="{17ABAF59-31FA-4397-A396-8A08ED56790E}" destId="{72926220-CAD8-4F72-B056-D00796A6FDA8}" srcOrd="1" destOrd="0" presId="urn:microsoft.com/office/officeart/2005/8/layout/list1"/>
    <dgm:cxn modelId="{526F5B43-82DF-46E1-9034-E50384A628A6}" type="presParOf" srcId="{17ABAF59-31FA-4397-A396-8A08ED56790E}" destId="{FEB2DD0A-B2A3-4609-897D-664DC27720E8}" srcOrd="2" destOrd="0" presId="urn:microsoft.com/office/officeart/2005/8/layout/list1"/>
    <dgm:cxn modelId="{5E123FDC-C655-4B9D-8BE0-66BCA0CB0CFC}" type="presParOf" srcId="{17ABAF59-31FA-4397-A396-8A08ED56790E}" destId="{7EE89D5D-35A9-4D8E-BBB9-5624171C3E02}" srcOrd="3" destOrd="0" presId="urn:microsoft.com/office/officeart/2005/8/layout/list1"/>
    <dgm:cxn modelId="{D0C824AD-EF90-45D3-AEEA-E0F052AFA73A}" type="presParOf" srcId="{17ABAF59-31FA-4397-A396-8A08ED56790E}" destId="{9B243D17-3867-4567-8CD5-413D8B0F8304}" srcOrd="4" destOrd="0" presId="urn:microsoft.com/office/officeart/2005/8/layout/list1"/>
    <dgm:cxn modelId="{3F8D92A5-C56A-4670-BFAD-76B93A0DE5FD}" type="presParOf" srcId="{9B243D17-3867-4567-8CD5-413D8B0F8304}" destId="{8391C64D-D9F6-4575-9431-1660757B073D}" srcOrd="0" destOrd="0" presId="urn:microsoft.com/office/officeart/2005/8/layout/list1"/>
    <dgm:cxn modelId="{D0DB0D56-2F3E-4563-850C-37B4CED96FC4}" type="presParOf" srcId="{9B243D17-3867-4567-8CD5-413D8B0F8304}" destId="{6FE586E7-56C0-415E-A002-6B7995020B24}" srcOrd="1" destOrd="0" presId="urn:microsoft.com/office/officeart/2005/8/layout/list1"/>
    <dgm:cxn modelId="{2AB2802B-214F-418E-A01D-732F35A4BA4F}" type="presParOf" srcId="{17ABAF59-31FA-4397-A396-8A08ED56790E}" destId="{8EE99373-1F00-46F7-8932-AB38131E2D73}" srcOrd="5" destOrd="0" presId="urn:microsoft.com/office/officeart/2005/8/layout/list1"/>
    <dgm:cxn modelId="{7416A96D-CE56-41E4-B434-8358D2353687}" type="presParOf" srcId="{17ABAF59-31FA-4397-A396-8A08ED56790E}" destId="{FA02771E-DF96-4A5F-A986-49540777BF32}" srcOrd="6" destOrd="0" presId="urn:microsoft.com/office/officeart/2005/8/layout/list1"/>
    <dgm:cxn modelId="{3D9EF3D2-3379-4E53-816D-717D34B9809B}" type="presParOf" srcId="{17ABAF59-31FA-4397-A396-8A08ED56790E}" destId="{1CDE0D15-2658-4013-9B09-39A1AF4306A4}" srcOrd="7" destOrd="0" presId="urn:microsoft.com/office/officeart/2005/8/layout/list1"/>
    <dgm:cxn modelId="{CE5EF301-BDA6-48BC-A5E7-00CAD96E4F9B}" type="presParOf" srcId="{17ABAF59-31FA-4397-A396-8A08ED56790E}" destId="{73FF71AE-E30E-403A-9FE6-49A28774A496}" srcOrd="8" destOrd="0" presId="urn:microsoft.com/office/officeart/2005/8/layout/list1"/>
    <dgm:cxn modelId="{6D06D010-AE59-40D3-9392-209E4E833A3A}" type="presParOf" srcId="{73FF71AE-E30E-403A-9FE6-49A28774A496}" destId="{01A5D0A2-E412-48B3-B3BF-AF175FE292DD}" srcOrd="0" destOrd="0" presId="urn:microsoft.com/office/officeart/2005/8/layout/list1"/>
    <dgm:cxn modelId="{15FB75A5-7499-4802-852F-AB048D292DBC}" type="presParOf" srcId="{73FF71AE-E30E-403A-9FE6-49A28774A496}" destId="{CE079126-9DA6-4418-BCA5-FD9E3650D3EE}" srcOrd="1" destOrd="0" presId="urn:microsoft.com/office/officeart/2005/8/layout/list1"/>
    <dgm:cxn modelId="{28E7EFE9-F4E5-48FE-ACD6-FCC2FE4156C3}" type="presParOf" srcId="{17ABAF59-31FA-4397-A396-8A08ED56790E}" destId="{A83B30B9-9C14-4548-B063-1E5CB637E469}" srcOrd="9" destOrd="0" presId="urn:microsoft.com/office/officeart/2005/8/layout/list1"/>
    <dgm:cxn modelId="{C226BC7A-FCFB-4B98-B11E-CE27068F01E6}" type="presParOf" srcId="{17ABAF59-31FA-4397-A396-8A08ED56790E}" destId="{C49D7587-B2FF-49BA-BE68-AD568C35A7E9}" srcOrd="10" destOrd="0" presId="urn:microsoft.com/office/officeart/2005/8/layout/list1"/>
    <dgm:cxn modelId="{4547BEF1-80E5-45DF-B25D-1866853BF2B2}" type="presParOf" srcId="{17ABAF59-31FA-4397-A396-8A08ED56790E}" destId="{ED642C47-B020-45DC-AB2B-E8E815EF27BD}" srcOrd="11" destOrd="0" presId="urn:microsoft.com/office/officeart/2005/8/layout/list1"/>
    <dgm:cxn modelId="{228F5604-4C38-4137-920E-4A2A00205D86}" type="presParOf" srcId="{17ABAF59-31FA-4397-A396-8A08ED56790E}" destId="{45CC2704-0E7E-41A1-9F77-B8A7A0B7CD4C}" srcOrd="12" destOrd="0" presId="urn:microsoft.com/office/officeart/2005/8/layout/list1"/>
    <dgm:cxn modelId="{6A14E7E1-AEFF-4301-910B-74876FCD3F7E}" type="presParOf" srcId="{45CC2704-0E7E-41A1-9F77-B8A7A0B7CD4C}" destId="{ECB7D0DD-B5AB-40D1-AEBE-7283BB8A4C20}" srcOrd="0" destOrd="0" presId="urn:microsoft.com/office/officeart/2005/8/layout/list1"/>
    <dgm:cxn modelId="{367602A3-F8FD-4E5D-B6F7-DB6962E495CD}" type="presParOf" srcId="{45CC2704-0E7E-41A1-9F77-B8A7A0B7CD4C}" destId="{133369B5-07B7-4D90-AE95-5DA8FE93CE73}" srcOrd="1" destOrd="0" presId="urn:microsoft.com/office/officeart/2005/8/layout/list1"/>
    <dgm:cxn modelId="{668DDE0F-753E-4847-A93D-43D3AF584A56}" type="presParOf" srcId="{17ABAF59-31FA-4397-A396-8A08ED56790E}" destId="{62EF5BD7-AED0-4126-B960-602BF9870037}" srcOrd="13" destOrd="0" presId="urn:microsoft.com/office/officeart/2005/8/layout/list1"/>
    <dgm:cxn modelId="{27E7CBDA-19A6-48EF-9432-7366C96DF25E}" type="presParOf" srcId="{17ABAF59-31FA-4397-A396-8A08ED56790E}" destId="{16982882-4587-47F0-A5A1-79109B1A5A4B}" srcOrd="14" destOrd="0" presId="urn:microsoft.com/office/officeart/2005/8/layout/list1"/>
    <dgm:cxn modelId="{AB7B4C27-15FC-4906-A3FD-CB0D3252D7DA}" type="presParOf" srcId="{17ABAF59-31FA-4397-A396-8A08ED56790E}" destId="{7A903BF9-85A3-45B6-AEF4-E6C994FDA720}" srcOrd="15" destOrd="0" presId="urn:microsoft.com/office/officeart/2005/8/layout/list1"/>
    <dgm:cxn modelId="{ABC5C650-89B5-4B33-88BE-C89A95223822}" type="presParOf" srcId="{17ABAF59-31FA-4397-A396-8A08ED56790E}" destId="{3FEE0C0A-F33E-4C21-8E83-C41D89F0D249}" srcOrd="16" destOrd="0" presId="urn:microsoft.com/office/officeart/2005/8/layout/list1"/>
    <dgm:cxn modelId="{E30909B3-3BA1-4DFA-ABCC-441C196A04E9}" type="presParOf" srcId="{3FEE0C0A-F33E-4C21-8E83-C41D89F0D249}" destId="{FE833073-8054-41E9-A93E-166CB6E1D370}" srcOrd="0" destOrd="0" presId="urn:microsoft.com/office/officeart/2005/8/layout/list1"/>
    <dgm:cxn modelId="{BC457AD0-85FD-4BCE-B4E0-B0006F70BD9F}" type="presParOf" srcId="{3FEE0C0A-F33E-4C21-8E83-C41D89F0D249}" destId="{8B309DA8-D109-4FA2-9E6C-0B8787C1CBF0}" srcOrd="1" destOrd="0" presId="urn:microsoft.com/office/officeart/2005/8/layout/list1"/>
    <dgm:cxn modelId="{8F65B3CB-ABDB-49F0-B532-E253FE7ED220}" type="presParOf" srcId="{17ABAF59-31FA-4397-A396-8A08ED56790E}" destId="{48EE1F96-51E2-42B5-B4E3-A01D42D1B646}" srcOrd="17" destOrd="0" presId="urn:microsoft.com/office/officeart/2005/8/layout/list1"/>
    <dgm:cxn modelId="{0506E356-233D-4DBD-9555-EC41B6B726FC}" type="presParOf" srcId="{17ABAF59-31FA-4397-A396-8A08ED56790E}" destId="{FE6F8F4E-3085-4AF2-AD42-F67642DCA416}" srcOrd="18" destOrd="0" presId="urn:microsoft.com/office/officeart/2005/8/layout/list1"/>
    <dgm:cxn modelId="{FB578B3D-5DA2-4FB1-A0ED-821EA9AE9918}" type="presParOf" srcId="{17ABAF59-31FA-4397-A396-8A08ED56790E}" destId="{E7B69CAF-E7D1-4FCF-AE0F-E0093059DEC2}" srcOrd="19" destOrd="0" presId="urn:microsoft.com/office/officeart/2005/8/layout/list1"/>
    <dgm:cxn modelId="{4E3064BF-B7FF-4431-AD50-63FF7729BF8E}" type="presParOf" srcId="{17ABAF59-31FA-4397-A396-8A08ED56790E}" destId="{6F4B07DD-C907-42DF-84C4-38742A8265DA}" srcOrd="20" destOrd="0" presId="urn:microsoft.com/office/officeart/2005/8/layout/list1"/>
    <dgm:cxn modelId="{3E0B23B8-C3E2-4B61-9083-D92024FD4AB1}" type="presParOf" srcId="{6F4B07DD-C907-42DF-84C4-38742A8265DA}" destId="{8DE7FC34-51FB-40DF-9E62-A91FC41DEB8C}" srcOrd="0" destOrd="0" presId="urn:microsoft.com/office/officeart/2005/8/layout/list1"/>
    <dgm:cxn modelId="{9561841A-9DAD-43C0-A808-A7569E034CC8}" type="presParOf" srcId="{6F4B07DD-C907-42DF-84C4-38742A8265DA}" destId="{D0C6F416-DF04-4D10-9D5D-C842F9C0AC14}" srcOrd="1" destOrd="0" presId="urn:microsoft.com/office/officeart/2005/8/layout/list1"/>
    <dgm:cxn modelId="{4A52F60F-04E6-46C3-88E0-666F532E275B}" type="presParOf" srcId="{17ABAF59-31FA-4397-A396-8A08ED56790E}" destId="{A8BAF61A-2AA2-46C8-BC79-DFBB6F058AB2}" srcOrd="21" destOrd="0" presId="urn:microsoft.com/office/officeart/2005/8/layout/list1"/>
    <dgm:cxn modelId="{91BA7AA4-1A19-4C1E-AC29-31F3CF58F84A}" type="presParOf" srcId="{17ABAF59-31FA-4397-A396-8A08ED56790E}" destId="{6D1DEAC4-AD9E-4F05-8458-4E5903428586}" srcOrd="22" destOrd="0" presId="urn:microsoft.com/office/officeart/2005/8/layout/list1"/>
    <dgm:cxn modelId="{180DE6B7-6362-4D8B-8919-0B4372D18D2F}" type="presParOf" srcId="{17ABAF59-31FA-4397-A396-8A08ED56790E}" destId="{088B74DC-4F51-44A1-9F3F-9B20F2D72232}" srcOrd="23" destOrd="0" presId="urn:microsoft.com/office/officeart/2005/8/layout/list1"/>
    <dgm:cxn modelId="{2860FFED-EB07-4499-87CE-52E41B3EC213}" type="presParOf" srcId="{17ABAF59-31FA-4397-A396-8A08ED56790E}" destId="{B6AA9969-C2EB-4CD0-BD1F-16862F5CD47B}" srcOrd="24" destOrd="0" presId="urn:microsoft.com/office/officeart/2005/8/layout/list1"/>
    <dgm:cxn modelId="{6D86A6F1-AC76-43AF-9513-B9F3520AEFE7}" type="presParOf" srcId="{B6AA9969-C2EB-4CD0-BD1F-16862F5CD47B}" destId="{DD64B1A6-30BF-470F-BDE5-4C4515A61210}" srcOrd="0" destOrd="0" presId="urn:microsoft.com/office/officeart/2005/8/layout/list1"/>
    <dgm:cxn modelId="{73C7AA9D-734B-4345-BADE-59BE1D165433}" type="presParOf" srcId="{B6AA9969-C2EB-4CD0-BD1F-16862F5CD47B}" destId="{DE002733-CA5F-4297-AED8-DE07CFE48F85}" srcOrd="1" destOrd="0" presId="urn:microsoft.com/office/officeart/2005/8/layout/list1"/>
    <dgm:cxn modelId="{24FE6A7C-8770-4DC9-BD9F-E3CE32815331}" type="presParOf" srcId="{17ABAF59-31FA-4397-A396-8A08ED56790E}" destId="{E5891BB1-5CFA-4BA8-BB1C-AE00BF0F5CAD}" srcOrd="25" destOrd="0" presId="urn:microsoft.com/office/officeart/2005/8/layout/list1"/>
    <dgm:cxn modelId="{719C8225-7DD4-470C-92F0-EC861F52E295}" type="presParOf" srcId="{17ABAF59-31FA-4397-A396-8A08ED56790E}" destId="{ED4C8539-486B-49E5-A335-AB858E738342}" srcOrd="26" destOrd="0" presId="urn:microsoft.com/office/officeart/2005/8/layout/list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AF4EEB-5C64-444B-A5B6-BBC23FA88FA6}">
      <dsp:nvSpPr>
        <dsp:cNvPr id="0" name=""/>
        <dsp:cNvSpPr/>
      </dsp:nvSpPr>
      <dsp:spPr>
        <a:xfrm>
          <a:off x="1388116" y="17133"/>
          <a:ext cx="2192666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вид</a:t>
          </a:r>
          <a:endParaRPr lang="ru-RU" sz="2800" b="1" kern="1200" dirty="0"/>
        </a:p>
      </dsp:txBody>
      <dsp:txXfrm>
        <a:off x="1388116" y="17133"/>
        <a:ext cx="2192666" cy="1315599"/>
      </dsp:txXfrm>
    </dsp:sp>
    <dsp:sp modelId="{DB2471C1-CDC2-4985-A828-484AD408C1F4}">
      <dsp:nvSpPr>
        <dsp:cNvPr id="0" name=""/>
        <dsp:cNvSpPr/>
      </dsp:nvSpPr>
      <dsp:spPr>
        <a:xfrm>
          <a:off x="3877165" y="17133"/>
          <a:ext cx="2192666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методы</a:t>
          </a:r>
          <a:endParaRPr lang="ru-RU" sz="2800" b="1" kern="1200" dirty="0"/>
        </a:p>
      </dsp:txBody>
      <dsp:txXfrm>
        <a:off x="3877165" y="17133"/>
        <a:ext cx="2192666" cy="1315599"/>
      </dsp:txXfrm>
    </dsp:sp>
    <dsp:sp modelId="{962CD920-D54F-4FEE-8E41-977D6128EB35}">
      <dsp:nvSpPr>
        <dsp:cNvPr id="0" name=""/>
        <dsp:cNvSpPr/>
      </dsp:nvSpPr>
      <dsp:spPr>
        <a:xfrm>
          <a:off x="6289099" y="0"/>
          <a:ext cx="2088317" cy="134943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приемы</a:t>
          </a:r>
          <a:endParaRPr lang="ru-RU" sz="2800" b="1" kern="1200" dirty="0"/>
        </a:p>
      </dsp:txBody>
      <dsp:txXfrm>
        <a:off x="6289099" y="0"/>
        <a:ext cx="2088317" cy="1349437"/>
      </dsp:txXfrm>
    </dsp:sp>
    <dsp:sp modelId="{8678C346-6153-4541-A259-6A2223DDE35B}">
      <dsp:nvSpPr>
        <dsp:cNvPr id="0" name=""/>
        <dsp:cNvSpPr/>
      </dsp:nvSpPr>
      <dsp:spPr>
        <a:xfrm>
          <a:off x="1932073" y="3151743"/>
          <a:ext cx="2879870" cy="119809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учет возрастных особенностей детей</a:t>
          </a:r>
          <a:endParaRPr lang="ru-RU" sz="2400" b="1" kern="1200" dirty="0"/>
        </a:p>
      </dsp:txBody>
      <dsp:txXfrm>
        <a:off x="1932073" y="3151743"/>
        <a:ext cx="2879870" cy="1198090"/>
      </dsp:txXfrm>
    </dsp:sp>
    <dsp:sp modelId="{E948F022-AA07-42E1-9644-AB7895A92140}">
      <dsp:nvSpPr>
        <dsp:cNvPr id="0" name=""/>
        <dsp:cNvSpPr/>
      </dsp:nvSpPr>
      <dsp:spPr>
        <a:xfrm>
          <a:off x="3805048" y="1568918"/>
          <a:ext cx="2192666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время перерывов</a:t>
          </a:r>
          <a:endParaRPr lang="ru-RU" sz="2800" b="1" kern="1200" dirty="0"/>
        </a:p>
      </dsp:txBody>
      <dsp:txXfrm>
        <a:off x="3805048" y="1568918"/>
        <a:ext cx="2192666" cy="1315599"/>
      </dsp:txXfrm>
    </dsp:sp>
    <dsp:sp modelId="{82FEAB65-3E0F-4BB2-AC56-72B7CAE71CA9}">
      <dsp:nvSpPr>
        <dsp:cNvPr id="0" name=""/>
        <dsp:cNvSpPr/>
      </dsp:nvSpPr>
      <dsp:spPr>
        <a:xfrm>
          <a:off x="6261032" y="1568918"/>
          <a:ext cx="2192666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время начала занятия</a:t>
          </a:r>
          <a:endParaRPr lang="ru-RU" sz="2800" b="1" kern="1200" dirty="0"/>
        </a:p>
      </dsp:txBody>
      <dsp:txXfrm>
        <a:off x="6261032" y="1568918"/>
        <a:ext cx="2192666" cy="1315599"/>
      </dsp:txXfrm>
    </dsp:sp>
    <dsp:sp modelId="{F04E131F-DBE5-442B-A1D0-3A0050C0085C}">
      <dsp:nvSpPr>
        <dsp:cNvPr id="0" name=""/>
        <dsp:cNvSpPr/>
      </dsp:nvSpPr>
      <dsp:spPr>
        <a:xfrm>
          <a:off x="1218250" y="1535669"/>
          <a:ext cx="2192666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форма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организации</a:t>
          </a:r>
          <a:endParaRPr lang="ru-RU" sz="2600" b="1" kern="1200" dirty="0"/>
        </a:p>
      </dsp:txBody>
      <dsp:txXfrm>
        <a:off x="1218250" y="1535669"/>
        <a:ext cx="2192666" cy="1315599"/>
      </dsp:txXfrm>
    </dsp:sp>
    <dsp:sp modelId="{6D1B5E81-4DFC-408D-A701-159155AEF3FD}">
      <dsp:nvSpPr>
        <dsp:cNvPr id="0" name=""/>
        <dsp:cNvSpPr/>
      </dsp:nvSpPr>
      <dsp:spPr>
        <a:xfrm>
          <a:off x="5303714" y="3103995"/>
          <a:ext cx="3101680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продолжитель-ность</a:t>
          </a:r>
          <a:endParaRPr lang="ru-RU" sz="2800" b="1" kern="1200" dirty="0"/>
        </a:p>
      </dsp:txBody>
      <dsp:txXfrm>
        <a:off x="5303714" y="3103995"/>
        <a:ext cx="3101680" cy="1315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AF4EEB-5C64-444B-A5B6-BBC23FA88FA6}">
      <dsp:nvSpPr>
        <dsp:cNvPr id="0" name=""/>
        <dsp:cNvSpPr/>
      </dsp:nvSpPr>
      <dsp:spPr>
        <a:xfrm>
          <a:off x="1388116" y="17133"/>
          <a:ext cx="2192666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вид</a:t>
          </a:r>
          <a:endParaRPr lang="ru-RU" sz="2800" b="1" kern="1200" dirty="0"/>
        </a:p>
      </dsp:txBody>
      <dsp:txXfrm>
        <a:off x="1388116" y="17133"/>
        <a:ext cx="2192666" cy="1315599"/>
      </dsp:txXfrm>
    </dsp:sp>
    <dsp:sp modelId="{DB2471C1-CDC2-4985-A828-484AD408C1F4}">
      <dsp:nvSpPr>
        <dsp:cNvPr id="0" name=""/>
        <dsp:cNvSpPr/>
      </dsp:nvSpPr>
      <dsp:spPr>
        <a:xfrm>
          <a:off x="3877165" y="17133"/>
          <a:ext cx="2192666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методы</a:t>
          </a:r>
          <a:endParaRPr lang="ru-RU" sz="2800" b="1" kern="1200" dirty="0"/>
        </a:p>
      </dsp:txBody>
      <dsp:txXfrm>
        <a:off x="3877165" y="17133"/>
        <a:ext cx="2192666" cy="1315599"/>
      </dsp:txXfrm>
    </dsp:sp>
    <dsp:sp modelId="{962CD920-D54F-4FEE-8E41-977D6128EB35}">
      <dsp:nvSpPr>
        <dsp:cNvPr id="0" name=""/>
        <dsp:cNvSpPr/>
      </dsp:nvSpPr>
      <dsp:spPr>
        <a:xfrm>
          <a:off x="6289099" y="0"/>
          <a:ext cx="2088317" cy="134943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приемы</a:t>
          </a:r>
          <a:endParaRPr lang="ru-RU" sz="2800" b="1" kern="1200" dirty="0"/>
        </a:p>
      </dsp:txBody>
      <dsp:txXfrm>
        <a:off x="6289099" y="0"/>
        <a:ext cx="2088317" cy="1349437"/>
      </dsp:txXfrm>
    </dsp:sp>
    <dsp:sp modelId="{8678C346-6153-4541-A259-6A2223DDE35B}">
      <dsp:nvSpPr>
        <dsp:cNvPr id="0" name=""/>
        <dsp:cNvSpPr/>
      </dsp:nvSpPr>
      <dsp:spPr>
        <a:xfrm>
          <a:off x="1942258" y="3093916"/>
          <a:ext cx="2879870" cy="1247649"/>
        </a:xfrm>
        <a:prstGeom prst="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учет возрастных особенностей детей</a:t>
          </a:r>
          <a:endParaRPr lang="ru-RU" sz="2500" b="1" kern="1200" dirty="0"/>
        </a:p>
      </dsp:txBody>
      <dsp:txXfrm>
        <a:off x="1942258" y="3093916"/>
        <a:ext cx="2879870" cy="1247649"/>
      </dsp:txXfrm>
    </dsp:sp>
    <dsp:sp modelId="{E948F022-AA07-42E1-9644-AB7895A92140}">
      <dsp:nvSpPr>
        <dsp:cNvPr id="0" name=""/>
        <dsp:cNvSpPr/>
      </dsp:nvSpPr>
      <dsp:spPr>
        <a:xfrm>
          <a:off x="3925415" y="1579930"/>
          <a:ext cx="2192666" cy="1315599"/>
        </a:xfrm>
        <a:prstGeom prst="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время перерывов</a:t>
          </a:r>
          <a:endParaRPr lang="ru-RU" sz="2800" b="1" kern="1200" dirty="0"/>
        </a:p>
      </dsp:txBody>
      <dsp:txXfrm>
        <a:off x="3925415" y="1579930"/>
        <a:ext cx="2192666" cy="1315599"/>
      </dsp:txXfrm>
    </dsp:sp>
    <dsp:sp modelId="{82FEAB65-3E0F-4BB2-AC56-72B7CAE71CA9}">
      <dsp:nvSpPr>
        <dsp:cNvPr id="0" name=""/>
        <dsp:cNvSpPr/>
      </dsp:nvSpPr>
      <dsp:spPr>
        <a:xfrm>
          <a:off x="6370370" y="1568918"/>
          <a:ext cx="2634993" cy="131559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время начала занятия</a:t>
          </a:r>
          <a:endParaRPr lang="ru-RU" sz="2800" b="1" kern="1200" dirty="0"/>
        </a:p>
      </dsp:txBody>
      <dsp:txXfrm>
        <a:off x="6370370" y="1568918"/>
        <a:ext cx="2634993" cy="1315599"/>
      </dsp:txXfrm>
    </dsp:sp>
    <dsp:sp modelId="{F04E131F-DBE5-442B-A1D0-3A0050C0085C}">
      <dsp:nvSpPr>
        <dsp:cNvPr id="0" name=""/>
        <dsp:cNvSpPr/>
      </dsp:nvSpPr>
      <dsp:spPr>
        <a:xfrm>
          <a:off x="1073227" y="1535669"/>
          <a:ext cx="2482712" cy="1315599"/>
        </a:xfrm>
        <a:prstGeom prst="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форма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организации</a:t>
          </a:r>
          <a:endParaRPr lang="ru-RU" sz="2600" b="1" kern="1200" dirty="0"/>
        </a:p>
      </dsp:txBody>
      <dsp:txXfrm>
        <a:off x="1073227" y="1535669"/>
        <a:ext cx="2482712" cy="1315599"/>
      </dsp:txXfrm>
    </dsp:sp>
    <dsp:sp modelId="{6D1B5E81-4DFC-408D-A701-159155AEF3FD}">
      <dsp:nvSpPr>
        <dsp:cNvPr id="0" name=""/>
        <dsp:cNvSpPr/>
      </dsp:nvSpPr>
      <dsp:spPr>
        <a:xfrm>
          <a:off x="5305512" y="3059923"/>
          <a:ext cx="3101680" cy="1315599"/>
        </a:xfrm>
        <a:prstGeom prst="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продолжитель-ность</a:t>
          </a:r>
          <a:endParaRPr lang="ru-RU" sz="2800" b="1" kern="1200" dirty="0"/>
        </a:p>
      </dsp:txBody>
      <dsp:txXfrm>
        <a:off x="5305512" y="3059923"/>
        <a:ext cx="3101680" cy="13155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B2DD0A-B2A3-4609-897D-664DC27720E8}">
      <dsp:nvSpPr>
        <dsp:cNvPr id="0" name=""/>
        <dsp:cNvSpPr/>
      </dsp:nvSpPr>
      <dsp:spPr>
        <a:xfrm>
          <a:off x="0" y="287099"/>
          <a:ext cx="56860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81D25-775B-49F0-8C52-F75DC2C42FE1}">
      <dsp:nvSpPr>
        <dsp:cNvPr id="0" name=""/>
        <dsp:cNvSpPr/>
      </dsp:nvSpPr>
      <dsp:spPr>
        <a:xfrm>
          <a:off x="284300" y="6659"/>
          <a:ext cx="3980213" cy="5608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43" tIns="0" rIns="1504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занятие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4300" y="6659"/>
        <a:ext cx="3980213" cy="560880"/>
      </dsp:txXfrm>
    </dsp:sp>
    <dsp:sp modelId="{C49D7587-B2FF-49BA-BE68-AD568C35A7E9}">
      <dsp:nvSpPr>
        <dsp:cNvPr id="0" name=""/>
        <dsp:cNvSpPr/>
      </dsp:nvSpPr>
      <dsp:spPr>
        <a:xfrm>
          <a:off x="0" y="1148940"/>
          <a:ext cx="56860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79126-9DA6-4418-BCA5-FD9E3650D3EE}">
      <dsp:nvSpPr>
        <dsp:cNvPr id="0" name=""/>
        <dsp:cNvSpPr/>
      </dsp:nvSpPr>
      <dsp:spPr>
        <a:xfrm>
          <a:off x="284300" y="868499"/>
          <a:ext cx="3980213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43" tIns="0" rIns="1504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экспериментирование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4300" y="868499"/>
        <a:ext cx="3980213" cy="560880"/>
      </dsp:txXfrm>
    </dsp:sp>
    <dsp:sp modelId="{16982882-4587-47F0-A5A1-79109B1A5A4B}">
      <dsp:nvSpPr>
        <dsp:cNvPr id="0" name=""/>
        <dsp:cNvSpPr/>
      </dsp:nvSpPr>
      <dsp:spPr>
        <a:xfrm>
          <a:off x="0" y="2010780"/>
          <a:ext cx="56860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69B5-07B7-4D90-AE95-5DA8FE93CE73}">
      <dsp:nvSpPr>
        <dsp:cNvPr id="0" name=""/>
        <dsp:cNvSpPr/>
      </dsp:nvSpPr>
      <dsp:spPr>
        <a:xfrm>
          <a:off x="284300" y="1730340"/>
          <a:ext cx="3980213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43" tIns="0" rIns="1504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чтение</a:t>
          </a:r>
          <a:r>
            <a:rPr lang="ru-RU" sz="1900" kern="1200" dirty="0" smtClean="0"/>
            <a:t>, беседа </a:t>
          </a:r>
          <a:endParaRPr lang="ru-RU" sz="1900" kern="1200" dirty="0"/>
        </a:p>
      </dsp:txBody>
      <dsp:txXfrm>
        <a:off x="284300" y="1730340"/>
        <a:ext cx="3980213" cy="560880"/>
      </dsp:txXfrm>
    </dsp:sp>
    <dsp:sp modelId="{FE6F8F4E-3085-4AF2-AD42-F67642DCA416}">
      <dsp:nvSpPr>
        <dsp:cNvPr id="0" name=""/>
        <dsp:cNvSpPr/>
      </dsp:nvSpPr>
      <dsp:spPr>
        <a:xfrm>
          <a:off x="0" y="2872620"/>
          <a:ext cx="56860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09DA8-D109-4FA2-9E6C-0B8787C1CBF0}">
      <dsp:nvSpPr>
        <dsp:cNvPr id="0" name=""/>
        <dsp:cNvSpPr/>
      </dsp:nvSpPr>
      <dsp:spPr>
        <a:xfrm>
          <a:off x="284300" y="2592180"/>
          <a:ext cx="3980213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43" tIns="0" rIns="1504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квесты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4300" y="2592180"/>
        <a:ext cx="3980213" cy="560880"/>
      </dsp:txXfrm>
    </dsp:sp>
    <dsp:sp modelId="{6D1DEAC4-AD9E-4F05-8458-4E5903428586}">
      <dsp:nvSpPr>
        <dsp:cNvPr id="0" name=""/>
        <dsp:cNvSpPr/>
      </dsp:nvSpPr>
      <dsp:spPr>
        <a:xfrm>
          <a:off x="0" y="3734459"/>
          <a:ext cx="56860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6F416-DF04-4D10-9D5D-C842F9C0AC14}">
      <dsp:nvSpPr>
        <dsp:cNvPr id="0" name=""/>
        <dsp:cNvSpPr/>
      </dsp:nvSpPr>
      <dsp:spPr>
        <a:xfrm>
          <a:off x="284300" y="3454020"/>
          <a:ext cx="3980213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43" tIns="0" rIns="1504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мастерская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4300" y="3454020"/>
        <a:ext cx="3980213" cy="560880"/>
      </dsp:txXfrm>
    </dsp:sp>
    <dsp:sp modelId="{94023649-210B-43CA-A926-7527DE7966FB}">
      <dsp:nvSpPr>
        <dsp:cNvPr id="0" name=""/>
        <dsp:cNvSpPr/>
      </dsp:nvSpPr>
      <dsp:spPr>
        <a:xfrm>
          <a:off x="0" y="4596299"/>
          <a:ext cx="56860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C1B4C-3BC4-491E-B120-6C57643FBE8B}">
      <dsp:nvSpPr>
        <dsp:cNvPr id="0" name=""/>
        <dsp:cNvSpPr/>
      </dsp:nvSpPr>
      <dsp:spPr>
        <a:xfrm>
          <a:off x="284300" y="4315859"/>
          <a:ext cx="3980213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43" tIns="0" rIns="1504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коллекционирование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4300" y="4315859"/>
        <a:ext cx="3980213" cy="560880"/>
      </dsp:txXfrm>
    </dsp:sp>
    <dsp:sp modelId="{41F00F6F-E29F-4F10-9FC6-AAD733721AF5}">
      <dsp:nvSpPr>
        <dsp:cNvPr id="0" name=""/>
        <dsp:cNvSpPr/>
      </dsp:nvSpPr>
      <dsp:spPr>
        <a:xfrm>
          <a:off x="0" y="5458140"/>
          <a:ext cx="56860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AAA6-8289-403E-BF77-4921C1B1EB3F}">
      <dsp:nvSpPr>
        <dsp:cNvPr id="0" name=""/>
        <dsp:cNvSpPr/>
      </dsp:nvSpPr>
      <dsp:spPr>
        <a:xfrm>
          <a:off x="284300" y="5177699"/>
          <a:ext cx="3980213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43" tIns="0" rIns="1504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беседа, разговор, загадка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4300" y="5177699"/>
        <a:ext cx="3980213" cy="56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B2DD0A-B2A3-4609-897D-664DC27720E8}">
      <dsp:nvSpPr>
        <dsp:cNvPr id="0" name=""/>
        <dsp:cNvSpPr/>
      </dsp:nvSpPr>
      <dsp:spPr>
        <a:xfrm>
          <a:off x="0" y="293036"/>
          <a:ext cx="5723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81D25-775B-49F0-8C52-F75DC2C42FE1}">
      <dsp:nvSpPr>
        <dsp:cNvPr id="0" name=""/>
        <dsp:cNvSpPr/>
      </dsp:nvSpPr>
      <dsp:spPr>
        <a:xfrm>
          <a:off x="286193" y="12596"/>
          <a:ext cx="4006712" cy="5608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44" tIns="0" rIns="1514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игра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6193" y="12596"/>
        <a:ext cx="4006712" cy="560880"/>
      </dsp:txXfrm>
    </dsp:sp>
    <dsp:sp modelId="{FA02771E-DF96-4A5F-A986-49540777BF32}">
      <dsp:nvSpPr>
        <dsp:cNvPr id="0" name=""/>
        <dsp:cNvSpPr/>
      </dsp:nvSpPr>
      <dsp:spPr>
        <a:xfrm>
          <a:off x="0" y="1154877"/>
          <a:ext cx="5723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586E7-56C0-415E-A002-6B7995020B24}">
      <dsp:nvSpPr>
        <dsp:cNvPr id="0" name=""/>
        <dsp:cNvSpPr/>
      </dsp:nvSpPr>
      <dsp:spPr>
        <a:xfrm>
          <a:off x="286193" y="874436"/>
          <a:ext cx="4006712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44" tIns="0" rIns="1514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проект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6193" y="874436"/>
        <a:ext cx="4006712" cy="560880"/>
      </dsp:txXfrm>
    </dsp:sp>
    <dsp:sp modelId="{C49D7587-B2FF-49BA-BE68-AD568C35A7E9}">
      <dsp:nvSpPr>
        <dsp:cNvPr id="0" name=""/>
        <dsp:cNvSpPr/>
      </dsp:nvSpPr>
      <dsp:spPr>
        <a:xfrm>
          <a:off x="0" y="2016717"/>
          <a:ext cx="5723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79126-9DA6-4418-BCA5-FD9E3650D3EE}">
      <dsp:nvSpPr>
        <dsp:cNvPr id="0" name=""/>
        <dsp:cNvSpPr/>
      </dsp:nvSpPr>
      <dsp:spPr>
        <a:xfrm>
          <a:off x="286193" y="1736277"/>
          <a:ext cx="4006712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44" tIns="0" rIns="1514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проблемная ситуация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6193" y="1736277"/>
        <a:ext cx="4006712" cy="560880"/>
      </dsp:txXfrm>
    </dsp:sp>
    <dsp:sp modelId="{16982882-4587-47F0-A5A1-79109B1A5A4B}">
      <dsp:nvSpPr>
        <dsp:cNvPr id="0" name=""/>
        <dsp:cNvSpPr/>
      </dsp:nvSpPr>
      <dsp:spPr>
        <a:xfrm>
          <a:off x="0" y="2878557"/>
          <a:ext cx="5723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69B5-07B7-4D90-AE95-5DA8FE93CE73}">
      <dsp:nvSpPr>
        <dsp:cNvPr id="0" name=""/>
        <dsp:cNvSpPr/>
      </dsp:nvSpPr>
      <dsp:spPr>
        <a:xfrm>
          <a:off x="286193" y="2598117"/>
          <a:ext cx="4006712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44" tIns="0" rIns="1514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игровое упражнение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6193" y="2598117"/>
        <a:ext cx="4006712" cy="560880"/>
      </dsp:txXfrm>
    </dsp:sp>
    <dsp:sp modelId="{FE6F8F4E-3085-4AF2-AD42-F67642DCA416}">
      <dsp:nvSpPr>
        <dsp:cNvPr id="0" name=""/>
        <dsp:cNvSpPr/>
      </dsp:nvSpPr>
      <dsp:spPr>
        <a:xfrm>
          <a:off x="0" y="3740396"/>
          <a:ext cx="5723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09DA8-D109-4FA2-9E6C-0B8787C1CBF0}">
      <dsp:nvSpPr>
        <dsp:cNvPr id="0" name=""/>
        <dsp:cNvSpPr/>
      </dsp:nvSpPr>
      <dsp:spPr>
        <a:xfrm>
          <a:off x="286193" y="3459957"/>
          <a:ext cx="4006712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44" tIns="0" rIns="1514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конкурс, викторина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6193" y="3459957"/>
        <a:ext cx="4006712" cy="560880"/>
      </dsp:txXfrm>
    </dsp:sp>
    <dsp:sp modelId="{6D1DEAC4-AD9E-4F05-8458-4E5903428586}">
      <dsp:nvSpPr>
        <dsp:cNvPr id="0" name=""/>
        <dsp:cNvSpPr/>
      </dsp:nvSpPr>
      <dsp:spPr>
        <a:xfrm>
          <a:off x="0" y="4602236"/>
          <a:ext cx="5723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6F416-DF04-4D10-9D5D-C842F9C0AC14}">
      <dsp:nvSpPr>
        <dsp:cNvPr id="0" name=""/>
        <dsp:cNvSpPr/>
      </dsp:nvSpPr>
      <dsp:spPr>
        <a:xfrm>
          <a:off x="286193" y="4321796"/>
          <a:ext cx="4006712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44" tIns="0" rIns="1514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моделирование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6193" y="4321796"/>
        <a:ext cx="4006712" cy="560880"/>
      </dsp:txXfrm>
    </dsp:sp>
    <dsp:sp modelId="{ED4C8539-486B-49E5-A335-AB858E738342}">
      <dsp:nvSpPr>
        <dsp:cNvPr id="0" name=""/>
        <dsp:cNvSpPr/>
      </dsp:nvSpPr>
      <dsp:spPr>
        <a:xfrm>
          <a:off x="0" y="5464077"/>
          <a:ext cx="5723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02733-CA5F-4297-AED8-DE07CFE48F85}">
      <dsp:nvSpPr>
        <dsp:cNvPr id="0" name=""/>
        <dsp:cNvSpPr/>
      </dsp:nvSpPr>
      <dsp:spPr>
        <a:xfrm>
          <a:off x="286193" y="5183637"/>
          <a:ext cx="4006712" cy="560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44" tIns="0" rIns="15144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и многое другое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86193" y="5183637"/>
        <a:ext cx="4006712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C709-4D56-4939-A21B-632E14B4B40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71FC5-5EB7-4359-A0FC-DB9D894EE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0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71FC5-5EB7-4359-A0FC-DB9D894EE2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07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71FC5-5EB7-4359-A0FC-DB9D894EE2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4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910F23-FE5C-4608-8B3E-82F4C64221D4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9415F5-2A18-4443-98E3-AE61D30EC66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713C3A5-F753-4FB4-BF47-8A999B9E63DC}" type="slidenum">
              <a:rPr lang="ru-RU" sz="1200" b="0" strike="noStrike" spc="-1" smtClean="0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885793" y="4549587"/>
            <a:ext cx="5373446" cy="120343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400" spc="-1" dirty="0" smtClean="0">
                <a:latin typeface="Calibri"/>
                <a:ea typeface="Calibri"/>
              </a:rPr>
              <a:t>ответы на актуальные вопросы от участников ШМП</a:t>
            </a: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0" y="1734018"/>
            <a:ext cx="11713837" cy="113454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lvl="0" algn="ctr">
              <a:tabLst>
                <a:tab pos="0" algn="l"/>
              </a:tabLst>
            </a:pPr>
            <a:r>
              <a:rPr lang="ru-RU" sz="2800" spc="-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Городское методическое объединение </a:t>
            </a:r>
            <a:br>
              <a:rPr lang="ru-RU" sz="2800" spc="-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spc="-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«Школа молодого педагога»</a:t>
            </a:r>
            <a:r>
              <a:rPr lang="ru-RU" sz="2800" spc="-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spc="-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sz="4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4" name="Google Shape;86;p13"/>
          <p:cNvSpPr/>
          <p:nvPr/>
        </p:nvSpPr>
        <p:spPr>
          <a:xfrm>
            <a:off x="1040527" y="2268588"/>
            <a:ext cx="10152991" cy="14465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1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Круглый стол </a:t>
            </a:r>
            <a:br>
              <a:rPr lang="ru-RU" sz="4400" b="1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400" b="1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«Вопросы и ответы про ФОП» </a:t>
            </a:r>
            <a:endParaRPr lang="ru-RU" sz="4400" b="1" strike="noStrike" spc="-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DEB5D3C0-C1C8-4381-8AFB-35AC27244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4357709"/>
              </p:ext>
            </p:extLst>
          </p:nvPr>
        </p:nvGraphicFramePr>
        <p:xfrm>
          <a:off x="168167" y="126124"/>
          <a:ext cx="11834650" cy="65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371">
                  <a:extLst>
                    <a:ext uri="{9D8B030D-6E8A-4147-A177-3AD203B41FA5}">
                      <a16:colId xmlns="" xmlns:a16="http://schemas.microsoft.com/office/drawing/2014/main" val="3225902351"/>
                    </a:ext>
                  </a:extLst>
                </a:gridCol>
                <a:gridCol w="6129279">
                  <a:extLst>
                    <a:ext uri="{9D8B030D-6E8A-4147-A177-3AD203B41FA5}">
                      <a16:colId xmlns="" xmlns:a16="http://schemas.microsoft.com/office/drawing/2014/main" val="277996371"/>
                    </a:ext>
                  </a:extLst>
                </a:gridCol>
              </a:tblGrid>
              <a:tr h="5720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особенности занятий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5347526"/>
                  </a:ext>
                </a:extLst>
              </a:tr>
              <a:tr h="3913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Раньше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Сейчас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8937319"/>
                  </a:ext>
                </a:extLst>
              </a:tr>
              <a:tr h="63222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источник информации - педагог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источники информации – различные (педагог, дети, родители, интернет)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315648"/>
                  </a:ext>
                </a:extLst>
              </a:tr>
              <a:tr h="63222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занятия педагог определял для себя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занятия педагог определяет как себя, так и для детей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3544507"/>
                  </a:ext>
                </a:extLst>
              </a:tr>
              <a:tr h="88622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брал готовую формулировку цели из методических пособий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связывает цель занятий с задачами ФГОС ДО,ФОП, образовательной областью с учетом ОП ДО детского сада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4529468"/>
                  </a:ext>
                </a:extLst>
              </a:tr>
              <a:tr h="74458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работал по утвержденной тематике занятий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учитывает утвержденную тематику занятий и думает, через какую тему добиваться намеченную цель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1462871"/>
                  </a:ext>
                </a:extLst>
              </a:tr>
              <a:tr h="90317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объяснял детям, как делать, показывал действия, повторял и закреплял 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добивается, чтобы дети поразмышляли, как делать, обобщает ответы детей, показывает действия и предлагает детям выбор, как делать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8724346"/>
                  </a:ext>
                </a:extLst>
              </a:tr>
              <a:tr h="74458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 транслятор (использовал монолог, нет вопросов к детям)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 проводник, навигатор, равноправный участник совместной деятельности (диалог, открытые вопросы)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719964"/>
                  </a:ext>
                </a:extLst>
              </a:tr>
              <a:tr h="96795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раздаточных материалов недопустим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раздаточных материалов – прием для запуска коммуникации, поддержка интереса к занятиям у детей (создать проблемную ситуацию и найти выход из нее)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28063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E680D05-CB05-4790-9BCB-21C7CD2CC4E6}"/>
              </a:ext>
            </a:extLst>
          </p:cNvPr>
          <p:cNvSpPr/>
          <p:nvPr/>
        </p:nvSpPr>
        <p:spPr>
          <a:xfrm>
            <a:off x="1008743" y="1079714"/>
            <a:ext cx="910834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или подготовка к занятию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«Подготовьте меня»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Вводный проспект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письма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Обзорные материалы</a:t>
            </a:r>
          </a:p>
          <a:p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74C5B17-54FF-44DF-A3E1-E7CF68420C7A}"/>
              </a:ext>
            </a:extLst>
          </p:cNvPr>
          <p:cNvSpPr/>
          <p:nvPr/>
        </p:nvSpPr>
        <p:spPr>
          <a:xfrm rot="10800000" flipV="1">
            <a:off x="6259347" y="5367982"/>
            <a:ext cx="71470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после занятия: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«Помогите мне!»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F829DCD-E14D-4524-91DD-C3AD83AD3C86}"/>
              </a:ext>
            </a:extLst>
          </p:cNvPr>
          <p:cNvSpPr/>
          <p:nvPr/>
        </p:nvSpPr>
        <p:spPr>
          <a:xfrm>
            <a:off x="4182241" y="3331465"/>
            <a:ext cx="568570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занятии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«Расскажите мне»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«Покажите мне»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«Позвольте мне»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233701-78D5-4179-BC21-B3D4E31A844A}"/>
              </a:ext>
            </a:extLst>
          </p:cNvPr>
          <p:cNvSpPr txBox="1"/>
          <p:nvPr/>
        </p:nvSpPr>
        <p:spPr>
          <a:xfrm>
            <a:off x="5638801" y="297411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8" name="PlaceHolder 1"/>
          <p:cNvSpPr txBox="1">
            <a:spLocks/>
          </p:cNvSpPr>
          <p:nvPr/>
        </p:nvSpPr>
        <p:spPr>
          <a:xfrm>
            <a:off x="264405" y="391061"/>
            <a:ext cx="11927595" cy="1059800"/>
          </a:xfrm>
          <a:prstGeom prst="rect">
            <a:avLst/>
          </a:prstGeom>
          <a:noFill/>
          <a:ln w="0">
            <a:noFill/>
          </a:ln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современного  занятия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34076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6FAA7-8549-4BE1-B125-8CF6C68A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778" y="0"/>
            <a:ext cx="9156659" cy="1325160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современного занятия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53AA81-4BF8-4DC7-AC1C-9B78100774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1075" y="1605833"/>
            <a:ext cx="11671739" cy="1878347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 этап. Предварительный или подготовка к занятию.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«Подготовьте меня»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учета детского опыта, чтобы занятие шло от ребенка. Рекомендации родителям, информационные письма о теме предстоящего занятия. Предварительная игра или беседа в группе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54" name="Picture 10" descr="https://pmcaonline.org/wp-content/uploads/2023/01/Book-Reading-Can-Help-With-Your-Childs-Develo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739" y="3421686"/>
            <a:ext cx="4493172" cy="312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https://images.wallpapersden.com/image/download/mother-son-laptop_Z25lZmeUmZqaraWkpJRqaWVlrWhrZ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245" y="3314130"/>
            <a:ext cx="5029201" cy="335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632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eti-club.ru/wp-content/uploads/2022/07/66bf4a31fb7126c502da88875c14a3d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829" y="1773482"/>
            <a:ext cx="5694205" cy="3662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6FAA7-8549-4BE1-B125-8CF6C68A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778" y="0"/>
            <a:ext cx="9156659" cy="1325160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современного занятия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53AA81-4BF8-4DC7-AC1C-9B78100774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77463" y="1896103"/>
            <a:ext cx="6321972" cy="496189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3200" dirty="0" smtClean="0">
                <a:solidFill>
                  <a:schemeClr val="tx1"/>
                </a:solidFill>
              </a:rPr>
              <a:t>Первый компонент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Расскажите мне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Второй компонент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«Покажите мне»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Третий компонент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«Позвольте мне»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453AA81-4BF8-4DC7-AC1C-9B78100774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99089" y="1623849"/>
            <a:ext cx="9259613" cy="97746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 этап. Работа на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занятии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32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6FAA7-8549-4BE1-B125-8CF6C68A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778" y="0"/>
            <a:ext cx="9156659" cy="1325160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современного занятия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53AA81-4BF8-4DC7-AC1C-9B78100774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11526" y="1223318"/>
            <a:ext cx="11671739" cy="1878347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 этап. Работа на занятии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800" dirty="0" smtClean="0">
                <a:solidFill>
                  <a:schemeClr val="tx1"/>
                </a:solidFill>
              </a:rPr>
              <a:t>Первый компонент </a:t>
            </a:r>
            <a:r>
              <a:rPr lang="ru-RU" sz="2800" b="1" dirty="0" smtClean="0">
                <a:solidFill>
                  <a:srgbClr val="FF0000"/>
                </a:solidFill>
              </a:rPr>
              <a:t>«Расскажите мне» </a:t>
            </a:r>
            <a:r>
              <a:rPr lang="ru-RU" sz="2800" dirty="0" smtClean="0">
                <a:solidFill>
                  <a:schemeClr val="tx1"/>
                </a:solidFill>
              </a:rPr>
              <a:t>(информация от  педагога к детям – прямое обучение или  от детей к детям – </a:t>
            </a:r>
            <a:r>
              <a:rPr lang="ru-RU" sz="2800" dirty="0" err="1" smtClean="0">
                <a:solidFill>
                  <a:schemeClr val="tx1"/>
                </a:solidFill>
              </a:rPr>
              <a:t>взаимообучение</a:t>
            </a:r>
            <a:r>
              <a:rPr lang="ru-RU" sz="2800" dirty="0" smtClean="0">
                <a:solidFill>
                  <a:schemeClr val="tx1"/>
                </a:solidFill>
              </a:rPr>
              <a:t> -  более эффективный способ)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936" t="42000" r="42381" b="29048"/>
          <a:stretch>
            <a:fillRect/>
          </a:stretch>
        </p:blipFill>
        <p:spPr bwMode="auto">
          <a:xfrm>
            <a:off x="2324100" y="2794001"/>
            <a:ext cx="6172200" cy="364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32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6FAA7-8549-4BE1-B125-8CF6C68A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78" y="203200"/>
            <a:ext cx="9156659" cy="1325160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современного занятия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53AA81-4BF8-4DC7-AC1C-9B78100774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6126" y="1350318"/>
            <a:ext cx="11671739" cy="1878347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 этап. Работа на занятии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•</a:t>
            </a:r>
            <a:r>
              <a:rPr lang="ru-RU" sz="2800" dirty="0" smtClean="0">
                <a:solidFill>
                  <a:schemeClr val="tx1"/>
                </a:solidFill>
              </a:rPr>
              <a:t>Второй компонент: </a:t>
            </a:r>
            <a:r>
              <a:rPr lang="ru-RU" sz="2800" dirty="0" smtClean="0">
                <a:solidFill>
                  <a:srgbClr val="FF0000"/>
                </a:solidFill>
              </a:rPr>
              <a:t>«Покажите мне» </a:t>
            </a:r>
            <a:r>
              <a:rPr lang="ru-RU" sz="2800" dirty="0" smtClean="0">
                <a:solidFill>
                  <a:schemeClr val="tx1"/>
                </a:solidFill>
              </a:rPr>
              <a:t>( принцип наглядности - для освоения знаний ребенка необходима наглядная основа)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63452" t="28095" r="9286" b="45048"/>
          <a:stretch>
            <a:fillRect/>
          </a:stretch>
        </p:blipFill>
        <p:spPr bwMode="auto">
          <a:xfrm>
            <a:off x="2603499" y="2780246"/>
            <a:ext cx="5983321" cy="368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32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6FAA7-8549-4BE1-B125-8CF6C68A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878" y="190500"/>
            <a:ext cx="9156659" cy="1325160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современного занятия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53AA81-4BF8-4DC7-AC1C-9B78100774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53091" y="1642418"/>
            <a:ext cx="10734566" cy="1878347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 этап. Работа на занятии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Третий компонент</a:t>
            </a:r>
            <a:r>
              <a:rPr lang="ru-RU" sz="2800" b="1" dirty="0" smtClean="0">
                <a:solidFill>
                  <a:schemeClr val="tx1"/>
                </a:solidFill>
              </a:rPr>
              <a:t>:  </a:t>
            </a:r>
            <a:r>
              <a:rPr lang="ru-RU" sz="2800" b="1" dirty="0" smtClean="0">
                <a:solidFill>
                  <a:srgbClr val="FF0000"/>
                </a:solidFill>
              </a:rPr>
              <a:t>«Позвольте мне» </a:t>
            </a:r>
            <a:r>
              <a:rPr lang="ru-RU" sz="2800" dirty="0" smtClean="0">
                <a:solidFill>
                  <a:schemeClr val="tx1"/>
                </a:solidFill>
              </a:rPr>
              <a:t>(знание не присвоится ребенком, если оно не реализовано в какой – либо детской деятельности, необходимо, чтобы ребенок присвоил знание)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6667" t="57048" r="5238" b="16857"/>
          <a:stretch>
            <a:fillRect/>
          </a:stretch>
        </p:blipFill>
        <p:spPr bwMode="auto">
          <a:xfrm>
            <a:off x="3060700" y="3251199"/>
            <a:ext cx="5778500" cy="335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32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B6FAA7-8549-4BE1-B125-8CF6C68A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778" y="0"/>
            <a:ext cx="9156659" cy="1325160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современного занятия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53AA81-4BF8-4DC7-AC1C-9B78100774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68013" y="1148634"/>
            <a:ext cx="11671739" cy="1878347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этап. Работа после занятия. «Помогите мне»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знания закрепляются детьми в какой –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продуктивной, трудовой,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https://7ogorod.ru/wp-content/uploads/2018/10/kak-polivat-cvet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552" y="3543336"/>
            <a:ext cx="3563008" cy="238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media.litenleker.se/litenleker/images/g_lego_10875_6/0/0/0/lego-duplo-town-10875-gods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425" y="4438397"/>
            <a:ext cx="5547382" cy="241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avatars.dzeninfra.ru/get-zen_doc/5238100/pub_60e9f3be88bc8c510658bb58_60e9f3cc88bc8c510658d75e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013" y="2323258"/>
            <a:ext cx="4053819" cy="228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s://bilozerka.info/wp-content/uploads/2018/02/dity_malyuyu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5002" y="2396359"/>
            <a:ext cx="2816337" cy="190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32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35402" y="914400"/>
          <a:ext cx="568601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326741" y="902526"/>
          <a:ext cx="5723875" cy="595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PlaceHolder 1"/>
          <p:cNvSpPr txBox="1">
            <a:spLocks/>
          </p:cNvSpPr>
          <p:nvPr/>
        </p:nvSpPr>
        <p:spPr>
          <a:xfrm>
            <a:off x="264405" y="0"/>
            <a:ext cx="11927595" cy="1323975"/>
          </a:xfrm>
          <a:prstGeom prst="rect">
            <a:avLst/>
          </a:prstGeom>
          <a:noFill/>
          <a:ln w="0">
            <a:noFill/>
          </a:ln>
        </p:spPr>
        <p:txBody>
          <a:bodyPr vert="horz" lIns="0" rIns="0" b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800" b="1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образовательного процесса</a:t>
            </a: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мп 08.04.24\жив зим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0" t="1577" b="12280"/>
          <a:stretch>
            <a:fillRect/>
          </a:stretch>
        </p:blipFill>
        <p:spPr bwMode="auto">
          <a:xfrm>
            <a:off x="772509" y="0"/>
            <a:ext cx="10815145" cy="664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4617B"/>
                </a:solidFill>
              </a:rPr>
              <a:t>Вопрос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50531" y="992222"/>
            <a:ext cx="10515240" cy="3306860"/>
          </a:xfrm>
        </p:spPr>
        <p:txBody>
          <a:bodyPr/>
          <a:lstStyle/>
          <a:p>
            <a:pPr algn="ctr">
              <a:buNone/>
            </a:pPr>
            <a:r>
              <a:rPr lang="ru-RU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«Как проводить занятия в соответствии с ФОП ДО?»</a:t>
            </a:r>
            <a:endParaRPr lang="ru-RU" dirty="0"/>
          </a:p>
        </p:txBody>
      </p:sp>
      <p:pic>
        <p:nvPicPr>
          <p:cNvPr id="27650" name="Picture 2" descr="https://thumbs.dreamstime.com/b/dreams-girl-86729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1255" t="35069"/>
          <a:stretch>
            <a:fillRect/>
          </a:stretch>
        </p:blipFill>
        <p:spPr bwMode="auto">
          <a:xfrm>
            <a:off x="7762673" y="3636120"/>
            <a:ext cx="4263890" cy="322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23143" r="5833" b="18381"/>
          <a:stretch>
            <a:fillRect/>
          </a:stretch>
        </p:blipFill>
        <p:spPr bwMode="auto">
          <a:xfrm>
            <a:off x="1333500" y="983842"/>
            <a:ext cx="10668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215" t="30000" r="58571" b="63524"/>
          <a:stretch>
            <a:fillRect/>
          </a:stretch>
        </p:blipFill>
        <p:spPr bwMode="auto">
          <a:xfrm>
            <a:off x="1308100" y="1003300"/>
            <a:ext cx="1409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74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 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о 13 </a:t>
            </a:r>
            <a:r>
              <a:rPr lang="ru-RU" b="1" dirty="0" smtClean="0">
                <a:solidFill>
                  <a:srgbClr val="FF0000"/>
                </a:solidFill>
              </a:rPr>
              <a:t>мая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59252" y="-271254"/>
            <a:ext cx="11432748" cy="43509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Проект по патриотическому воспитанию (любой)</a:t>
            </a:r>
          </a:p>
          <a:p>
            <a:r>
              <a:rPr lang="ru-RU" dirty="0" smtClean="0"/>
              <a:t>Ориентир - задачи по патриотическому воспитанию ФОП ДО</a:t>
            </a:r>
          </a:p>
          <a:p>
            <a:r>
              <a:rPr lang="ru-RU" dirty="0" smtClean="0"/>
              <a:t>Целевые ориентиры воспитания детей вашей возрастной группы </a:t>
            </a:r>
          </a:p>
          <a:p>
            <a:r>
              <a:rPr lang="ru-RU" dirty="0" smtClean="0"/>
              <a:t>(можно взять любую возрастную группу)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2606" y="3000782"/>
          <a:ext cx="11587656" cy="3557595"/>
        </p:xfrm>
        <a:graphic>
          <a:graphicData uri="http://schemas.openxmlformats.org/drawingml/2006/table">
            <a:tbl>
              <a:tblPr/>
              <a:tblGrid>
                <a:gridCol w="3220475"/>
                <a:gridCol w="2231329"/>
                <a:gridCol w="6135852"/>
              </a:tblGrid>
              <a:tr h="562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Liberation Serif"/>
                          <a:ea typeface="Times New Roman"/>
                          <a:cs typeface="Times New Roman"/>
                        </a:rPr>
                        <a:t>Направление воспитания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Liberation Serif"/>
                          <a:ea typeface="Times New Roman"/>
                          <a:cs typeface="Times New Roman"/>
                        </a:rPr>
                        <a:t>Ценности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Liberation Serif"/>
                          <a:ea typeface="Times New Roman"/>
                          <a:cs typeface="Times New Roman"/>
                        </a:rPr>
                        <a:t>Целевые ориентиры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548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Liberation Serif"/>
                          <a:ea typeface="Times New Roman"/>
                          <a:cs typeface="Times New Roman"/>
                        </a:rPr>
                        <a:t>Целевые ориентиры воспитания детей раннего возраста (к 3-м годам)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Liberation Serif"/>
                          <a:ea typeface="Times New Roman"/>
                          <a:cs typeface="Times New Roman"/>
                        </a:rPr>
                        <a:t>Патриотическое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/>
                          <a:ea typeface="Times New Roman"/>
                          <a:cs typeface="Times New Roman"/>
                        </a:rPr>
                        <a:t>Родина, природа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Liberation Serif"/>
                          <a:ea typeface="Times New Roman"/>
                          <a:cs typeface="Times New Roman"/>
                        </a:rPr>
                        <a:t>Проявляющий привязанность к близким людям, бережное отношение к живом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7336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Liberation Serif"/>
                          <a:ea typeface="Times New Roman"/>
                          <a:cs typeface="Times New Roman"/>
                        </a:rPr>
                        <a:t>Целевые ориентиры воспитания детей на этапе завершения освоения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Liberation Serif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8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Liberation Serif"/>
                          <a:ea typeface="Times New Roman"/>
                          <a:cs typeface="Times New Roman"/>
                        </a:rPr>
                        <a:t>Патриотическое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/>
                          <a:ea typeface="Times New Roman"/>
                          <a:cs typeface="Times New Roman"/>
                        </a:rPr>
                        <a:t>Родина, природа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/>
                          <a:ea typeface="Times New Roman"/>
                          <a:cs typeface="Times New Roman"/>
                        </a:rPr>
                        <a:t>Любящий свою малую родину и имеющий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/>
                          <a:ea typeface="Times New Roman"/>
                          <a:cs typeface="Times New Roman"/>
                        </a:rPr>
                        <a:t>представление </a:t>
                      </a:r>
                      <a:r>
                        <a:rPr lang="ru-RU" sz="2000" dirty="0" err="1">
                          <a:latin typeface="Liberation Serif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ru-RU" sz="2000" dirty="0">
                          <a:latin typeface="Liberation Serif"/>
                          <a:ea typeface="Times New Roman"/>
                          <a:cs typeface="Times New Roman"/>
                        </a:rPr>
                        <a:t> своей стране - России,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/>
                          <a:ea typeface="Times New Roman"/>
                          <a:cs typeface="Times New Roman"/>
                        </a:rPr>
                        <a:t>испытывающий чувство привязанности к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Liberation Serif"/>
                          <a:ea typeface="Times New Roman"/>
                          <a:cs typeface="Times New Roman"/>
                        </a:rPr>
                        <a:t>родному дому, семье, близким людям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611" y="0"/>
            <a:ext cx="10515240" cy="1325160"/>
          </a:xfrm>
        </p:spPr>
        <p:txBody>
          <a:bodyPr/>
          <a:lstStyle/>
          <a:p>
            <a:pPr algn="ctr"/>
            <a:r>
              <a:rPr lang="ru-RU" sz="4000" b="1" dirty="0" err="1" smtClean="0"/>
              <a:t>Синквейн</a:t>
            </a:r>
            <a:r>
              <a:rPr lang="ru-RU" sz="4000" b="1" dirty="0" smtClean="0"/>
              <a:t>. Занятие в соответствии с ФОП ДО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78841" y="760948"/>
            <a:ext cx="11702951" cy="723216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первая</a:t>
            </a:r>
            <a:r>
              <a:rPr lang="ru-RU" sz="3200" dirty="0" smtClean="0">
                <a:solidFill>
                  <a:srgbClr val="FF0000"/>
                </a:solidFill>
              </a:rPr>
              <a:t> строка -  одно слово, существительное, отражающее тему </a:t>
            </a:r>
          </a:p>
          <a:p>
            <a:pPr algn="ctr"/>
            <a:endParaRPr lang="ru-RU" sz="8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вторая</a:t>
            </a:r>
            <a:r>
              <a:rPr lang="ru-RU" sz="3200" dirty="0" smtClean="0">
                <a:solidFill>
                  <a:srgbClr val="0000FF"/>
                </a:solidFill>
              </a:rPr>
              <a:t> строка -  два слова, прилагательные, описывающие основную мысль</a:t>
            </a:r>
          </a:p>
          <a:p>
            <a:pPr algn="ctr"/>
            <a:endParaRPr lang="ru-RU" sz="800" dirty="0" smtClean="0">
              <a:solidFill>
                <a:srgbClr val="0000FF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C3399"/>
                </a:solidFill>
              </a:rPr>
              <a:t>третья</a:t>
            </a:r>
            <a:r>
              <a:rPr lang="ru-RU" sz="3200" dirty="0" smtClean="0">
                <a:solidFill>
                  <a:srgbClr val="CC3399"/>
                </a:solidFill>
              </a:rPr>
              <a:t> строка -  три слова, глаголы, описывающие действия в рамках темы</a:t>
            </a:r>
          </a:p>
          <a:p>
            <a:pPr algn="ctr"/>
            <a:endParaRPr lang="ru-RU" sz="800" dirty="0" smtClean="0">
              <a:solidFill>
                <a:srgbClr val="CC33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четвёртая</a:t>
            </a:r>
            <a:r>
              <a:rPr lang="ru-RU" sz="3200" dirty="0" smtClean="0">
                <a:solidFill>
                  <a:srgbClr val="C00000"/>
                </a:solidFill>
              </a:rPr>
              <a:t> строка -  фраза из нескольких (обычно четырёх) слов</a:t>
            </a:r>
          </a:p>
          <a:p>
            <a:pPr algn="ctr"/>
            <a:endParaRPr lang="ru-RU" sz="9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показывающая отношение к теме</a:t>
            </a:r>
          </a:p>
          <a:p>
            <a:pPr algn="ctr"/>
            <a:endParaRPr lang="ru-RU" sz="8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пятая</a:t>
            </a:r>
            <a:r>
              <a:rPr lang="ru-RU" sz="3200" dirty="0" smtClean="0">
                <a:solidFill>
                  <a:srgbClr val="0000FF"/>
                </a:solidFill>
              </a:rPr>
              <a:t> строка -  слово-резюме или словосочетание, связанное с первым, отражающее сущность темы, выражает личное отношение к теме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39" y="365040"/>
            <a:ext cx="11587654" cy="132516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3600" b="1" dirty="0" smtClean="0"/>
              <a:t>Рекомендации, как проводить занятия по ФОП в ДОУ: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41435" y="1939481"/>
            <a:ext cx="11193516" cy="4350960"/>
          </a:xfrm>
        </p:spPr>
        <p:txBody>
          <a:bodyPr/>
          <a:lstStyle/>
          <a:p>
            <a:r>
              <a:rPr lang="ru-RU" sz="2400" dirty="0" smtClean="0"/>
              <a:t>Учитывайте особенности современных дошкольников.</a:t>
            </a:r>
          </a:p>
          <a:p>
            <a:r>
              <a:rPr lang="ru-RU" sz="2400" dirty="0" smtClean="0"/>
              <a:t>Педагог должен искать способы заинтересовать детей, вовлечь их в совместную деятельность. Важно создавать условия для развития у детей самостоятельности и поддержки инициативности.</a:t>
            </a:r>
          </a:p>
          <a:p>
            <a:r>
              <a:rPr lang="ru-RU" sz="2400" dirty="0" smtClean="0"/>
              <a:t>Формулируйте цели занятия. Педагог должен связать цели занятия с задачами ФОП ДО, федеральной образовательной программой и образовательной областью.</a:t>
            </a:r>
          </a:p>
          <a:p>
            <a:r>
              <a:rPr lang="ru-RU" sz="2400" dirty="0" smtClean="0"/>
              <a:t>Используйте разные методы и приемы. Важно использовать такие приемы, которые помогут заинтересовать детей и вовлечь их в совместную деятельность.</a:t>
            </a:r>
          </a:p>
          <a:p>
            <a:r>
              <a:rPr lang="ru-RU" sz="2400" dirty="0" smtClean="0"/>
              <a:t>Проводите рефлексию. Педагог должен уметь фиксировать и анализировать собственные мысли и эмоции, поведение и самочувствие характер, склонности и личностные черты, ценности, желания и внутренние побуждения.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 idx="4294967295"/>
          </p:nvPr>
        </p:nvSpPr>
        <p:spPr>
          <a:xfrm>
            <a:off x="143219" y="438495"/>
            <a:ext cx="11898217" cy="132397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Основные понятия в ФОП ДО, относящиеся к современному </a:t>
            </a:r>
            <a:r>
              <a:rPr lang="ru-RU" sz="2800" b="1" strike="noStrike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занятию</a:t>
            </a:r>
            <a:endParaRPr lang="ru-RU" sz="2800" b="1" strike="noStrike" spc="-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idx="4294967295"/>
          </p:nvPr>
        </p:nvSpPr>
        <p:spPr>
          <a:xfrm>
            <a:off x="738130" y="1657178"/>
            <a:ext cx="10731500" cy="477667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r>
              <a:rPr lang="ru-RU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24.12. Занятие </a:t>
            </a:r>
            <a:r>
              <a:rPr lang="ru-RU" b="0" strike="noStrike" spc="-1" dirty="0">
                <a:latin typeface="Times New Roman" panose="02020603050405020304" pitchFamily="18" charset="0"/>
                <a:ea typeface="Calibri;Calibri"/>
                <a:cs typeface="Times New Roman" panose="02020603050405020304" pitchFamily="18" charset="0"/>
              </a:rPr>
              <a:t>рассматривается как дело, занимательное и интересное детям, развивающее их; как деятельность, направленная на освоение детьми одной или нескольких образовательных областей, или их интеграцию с использованием разнообразных форм и методов работы, выбор которых осуществляется педагогам самостоятельно. Занятие является формой организации обучения, наряду с экскурсиями, дидактическими играми, играми-путешествиями и другими. Оно может проводиться в виде образовательных ситуаций, тематических событий, проектной деятельности, проблемно-обучающих ситуаций, интегрирующих содержание образовательных областей, творческих и исследовательских проектов и так далее. </a:t>
            </a: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 idx="4294967295"/>
          </p:nvPr>
        </p:nvSpPr>
        <p:spPr>
          <a:xfrm>
            <a:off x="264405" y="416460"/>
            <a:ext cx="11927595" cy="132397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2800" b="1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Основные понятия в ФОП ДО, относящиеся к современному занятию</a:t>
            </a:r>
            <a:endParaRPr lang="ru-RU" sz="2800" b="0" strike="noStrike" spc="-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idx="4294967295"/>
          </p:nvPr>
        </p:nvSpPr>
        <p:spPr>
          <a:xfrm>
            <a:off x="749147" y="1811415"/>
            <a:ext cx="10731500" cy="438006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r>
              <a:rPr lang="ru-RU" b="1" strike="noStrike" spc="-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24.13.</a:t>
            </a:r>
            <a:r>
              <a:rPr lang="ru-RU" b="0" strike="noStrike" spc="-1" dirty="0" smtClean="0">
                <a:latin typeface="Times New Roman" panose="02020603050405020304" pitchFamily="18" charset="0"/>
                <a:ea typeface="Calibri;Calibri"/>
                <a:cs typeface="Times New Roman" panose="02020603050405020304" pitchFamily="18" charset="0"/>
              </a:rPr>
              <a:t>При </a:t>
            </a:r>
            <a:r>
              <a:rPr lang="ru-RU" b="0" strike="noStrike" spc="-1" dirty="0">
                <a:latin typeface="Times New Roman" panose="02020603050405020304" pitchFamily="18" charset="0"/>
                <a:ea typeface="Calibri;Calibri"/>
                <a:cs typeface="Times New Roman" panose="02020603050405020304" pitchFamily="18" charset="0"/>
              </a:rPr>
              <a:t>организации занятий педагог использует опыт, накопленный при проведении образовательной деятельности в рамках сформировавшихся подходов. Время проведения занятий, их продолжительность, длительность перерывов, суммарная образовательная нагрузка для детей дошкольного возраста определяются СанПиН 1.2.3685-21</a:t>
            </a:r>
            <a:r>
              <a:rPr lang="ru-RU" b="0" strike="noStrike" spc="-1" dirty="0" smtClean="0">
                <a:latin typeface="Times New Roman" panose="02020603050405020304" pitchFamily="18" charset="0"/>
                <a:ea typeface="Calibri;Calibri"/>
                <a:cs typeface="Times New Roman" panose="02020603050405020304" pitchFamily="18" charset="0"/>
              </a:rPr>
              <a:t>.</a:t>
            </a:r>
          </a:p>
          <a:p>
            <a:pPr indent="0">
              <a:spcBef>
                <a:spcPts val="1417"/>
              </a:spcBef>
              <a:buNone/>
            </a:pPr>
            <a:r>
              <a:rPr lang="ru-RU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24.14. </a:t>
            </a: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термина «занятие» не означает регламентацию процесса. Термин фиксирует форму организации образовательной деятельности. Содержание и педагогически обоснованную методику проведения занятий педагог может выбирать самостоятельно.</a:t>
            </a:r>
          </a:p>
          <a:p>
            <a:pPr indent="0">
              <a:spcBef>
                <a:spcPts val="1417"/>
              </a:spcBef>
              <a:buNone/>
            </a:pP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thumbs.dreamstime.com/b/%D0%B7%D0%B0%D0%BA%D1%80%D0%BE%D0%B9%D1%82%D0%B5-%D0%B2%D0%B2%D0%B5%D1%80%D1%85-%D0%B7%D0%B0%D0%B4%D1%83%D0%BC%D1%87%D0%B8%D0%B2%D0%BE%D0%B9-%D0%BF%D1%80%D0%B5%D0%B4%D0%BD%D0%B0%D0%B7%D0%BD%D0%B0%D1%87%D0%B5%D0%BD%D0%BD%D0%BE%D0%B9-%D0%B4%D0%BB%D1%8F-%D0%BF%D0%BE%D0%B4%D1%80%D0%BE%D1%81%D1%82%D0%BA%D0%BE%D0%B2-%D0%B4%D0%B5%D0%B2%D1%83%D1%88%D0%BA%D0%B8-100421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3110" y="995031"/>
            <a:ext cx="7620000" cy="564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ceHolder 1"/>
          <p:cNvSpPr txBox="1">
            <a:spLocks/>
          </p:cNvSpPr>
          <p:nvPr/>
        </p:nvSpPr>
        <p:spPr>
          <a:xfrm>
            <a:off x="264405" y="288868"/>
            <a:ext cx="11654693" cy="1323975"/>
          </a:xfrm>
          <a:prstGeom prst="rect">
            <a:avLst/>
          </a:prstGeom>
          <a:noFill/>
          <a:ln w="0">
            <a:noFill/>
          </a:ln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3600" b="1" i="0" u="none" strike="noStrike" kern="1200" cap="none" spc="-1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Есть идея? Есть идея!!!</a:t>
            </a:r>
            <a:endParaRPr kumimoji="0" lang="ru-RU" sz="3600" b="0" i="0" u="none" strike="noStrike" kern="1200" cap="none" spc="-1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 idx="4294967295"/>
          </p:nvPr>
        </p:nvSpPr>
        <p:spPr>
          <a:xfrm>
            <a:off x="264405" y="416461"/>
            <a:ext cx="11927595" cy="1059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2800" b="1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остается неизменным?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053028" y="1871950"/>
          <a:ext cx="9688417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 idx="4294967295"/>
          </p:nvPr>
        </p:nvSpPr>
        <p:spPr>
          <a:xfrm>
            <a:off x="264405" y="416461"/>
            <a:ext cx="11927595" cy="1059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2800" b="1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остается неизменным?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053028" y="1871950"/>
          <a:ext cx="9688417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 idx="4294967295"/>
          </p:nvPr>
        </p:nvSpPr>
        <p:spPr>
          <a:xfrm>
            <a:off x="1058863" y="84138"/>
            <a:ext cx="11133137" cy="63023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СанПиН 1.2.3685 – 21 к организации образовательного процесса</a:t>
            </a:r>
          </a:p>
        </p:txBody>
      </p:sp>
      <p:sp>
        <p:nvSpPr>
          <p:cNvPr id="88" name="PlaceHolder 2"/>
          <p:cNvSpPr>
            <a:spLocks noGrp="1"/>
          </p:cNvSpPr>
          <p:nvPr>
            <p:ph idx="4294967295"/>
          </p:nvPr>
        </p:nvSpPr>
        <p:spPr>
          <a:xfrm>
            <a:off x="1677988" y="1239838"/>
            <a:ext cx="10514012" cy="434975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46D40467-24B4-45AE-99B4-984272998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0104890"/>
              </p:ext>
            </p:extLst>
          </p:nvPr>
        </p:nvGraphicFramePr>
        <p:xfrm>
          <a:off x="262760" y="714704"/>
          <a:ext cx="11603421" cy="275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703">
                  <a:extLst>
                    <a:ext uri="{9D8B030D-6E8A-4147-A177-3AD203B41FA5}">
                      <a16:colId xmlns="" xmlns:a16="http://schemas.microsoft.com/office/drawing/2014/main" val="2483126701"/>
                    </a:ext>
                  </a:extLst>
                </a:gridCol>
                <a:gridCol w="3934359">
                  <a:extLst>
                    <a:ext uri="{9D8B030D-6E8A-4147-A177-3AD203B41FA5}">
                      <a16:colId xmlns="" xmlns:a16="http://schemas.microsoft.com/office/drawing/2014/main" val="858784480"/>
                    </a:ext>
                  </a:extLst>
                </a:gridCol>
                <a:gridCol w="3934359">
                  <a:extLst>
                    <a:ext uri="{9D8B030D-6E8A-4147-A177-3AD203B41FA5}">
                      <a16:colId xmlns="" xmlns:a16="http://schemas.microsoft.com/office/drawing/2014/main" val="3236553562"/>
                    </a:ext>
                  </a:extLst>
                </a:gridCol>
              </a:tblGrid>
              <a:tr h="341002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Норматив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354953"/>
                  </a:ext>
                </a:extLst>
              </a:tr>
              <a:tr h="3410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занятий, не ранее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возрастные группы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0232478"/>
                  </a:ext>
                </a:extLst>
              </a:tr>
              <a:tr h="85250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занятий, не позднее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образовательных программ дошкольного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5743902"/>
                  </a:ext>
                </a:extLst>
              </a:tr>
              <a:tr h="4482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занятия для детей дошкольного возраста, не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3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927952"/>
                  </a:ext>
                </a:extLst>
              </a:tr>
              <a:tr h="341002"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4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3971970"/>
                  </a:ext>
                </a:extLst>
              </a:tr>
              <a:tr h="341002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 до 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2683438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78CA7DD7-1F93-47D8-BA85-86D58864F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036345"/>
              </p:ext>
            </p:extLst>
          </p:nvPr>
        </p:nvGraphicFramePr>
        <p:xfrm>
          <a:off x="262758" y="3474136"/>
          <a:ext cx="11603421" cy="313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664">
                  <a:extLst>
                    <a:ext uri="{9D8B030D-6E8A-4147-A177-3AD203B41FA5}">
                      <a16:colId xmlns="" xmlns:a16="http://schemas.microsoft.com/office/drawing/2014/main" val="4023134439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3304859838"/>
                    </a:ext>
                  </a:extLst>
                </a:gridCol>
                <a:gridCol w="3920357">
                  <a:extLst>
                    <a:ext uri="{9D8B030D-6E8A-4147-A177-3AD203B41FA5}">
                      <a16:colId xmlns="" xmlns:a16="http://schemas.microsoft.com/office/drawing/2014/main" val="2627460117"/>
                    </a:ext>
                  </a:extLst>
                </a:gridCol>
              </a:tblGrid>
              <a:tr h="341215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6 лет</a:t>
                      </a:r>
                    </a:p>
                  </a:txBody>
                  <a:tcPr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мин</a:t>
                      </a:r>
                    </a:p>
                  </a:txBody>
                  <a:tcPr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29101"/>
                  </a:ext>
                </a:extLst>
              </a:tr>
              <a:tr h="341215"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 до 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8825890"/>
                  </a:ext>
                </a:extLst>
              </a:tr>
              <a:tr h="81891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дневной суммарной образовательной нагрузки для детей дошкольного возраста, не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3 лет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3201926"/>
                  </a:ext>
                </a:extLst>
              </a:tr>
              <a:tr h="341215"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4 лет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1502146"/>
                  </a:ext>
                </a:extLst>
              </a:tr>
              <a:tr h="341215"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 до 5 лет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6339823"/>
                  </a:ext>
                </a:extLst>
              </a:tr>
              <a:tr h="607895">
                <a:tc rowSpan="2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мин или 75 мин при организации 1 занятия после дневного сна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4483154"/>
                  </a:ext>
                </a:extLst>
              </a:tr>
              <a:tr h="34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 до 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47148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35402" y="914400"/>
          <a:ext cx="568601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326741" y="902526"/>
          <a:ext cx="5723875" cy="595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PlaceHolder 1"/>
          <p:cNvSpPr txBox="1">
            <a:spLocks/>
          </p:cNvSpPr>
          <p:nvPr/>
        </p:nvSpPr>
        <p:spPr>
          <a:xfrm>
            <a:off x="264405" y="0"/>
            <a:ext cx="11927595" cy="1323975"/>
          </a:xfrm>
          <a:prstGeom prst="rect">
            <a:avLst/>
          </a:prstGeom>
          <a:noFill/>
          <a:ln w="0">
            <a:noFill/>
          </a:ln>
        </p:spPr>
        <p:txBody>
          <a:bodyPr vert="horz" lIns="0" rIns="0" b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800" b="1" spc="-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образовательного процесса</a:t>
            </a: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1180</Words>
  <Application>Microsoft Office PowerPoint</Application>
  <PresentationFormat>Произвольный</PresentationFormat>
  <Paragraphs>192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Городское методическое объединение  «Школа молодого педагога»  </vt:lpstr>
      <vt:lpstr>Вопрос</vt:lpstr>
      <vt:lpstr>Основные понятия в ФОП ДО, относящиеся к современному занятию</vt:lpstr>
      <vt:lpstr>Основные понятия в ФОП ДО, относящиеся к современному занятию</vt:lpstr>
      <vt:lpstr>Слайд 5</vt:lpstr>
      <vt:lpstr>Что остается неизменным?</vt:lpstr>
      <vt:lpstr>Что остается неизменным?</vt:lpstr>
      <vt:lpstr>Требования СанПиН 1.2.3685 – 21 к организации образовательного процесса</vt:lpstr>
      <vt:lpstr>Слайд 9</vt:lpstr>
      <vt:lpstr>Слайд 10</vt:lpstr>
      <vt:lpstr>Слайд 11</vt:lpstr>
      <vt:lpstr>Структура современного занятия</vt:lpstr>
      <vt:lpstr>Структура современного занятия</vt:lpstr>
      <vt:lpstr>Структура современного занятия</vt:lpstr>
      <vt:lpstr>Структура современного занятия</vt:lpstr>
      <vt:lpstr>Структура современного занятия</vt:lpstr>
      <vt:lpstr>Структура современного занятия</vt:lpstr>
      <vt:lpstr>Слайд 18</vt:lpstr>
      <vt:lpstr>Слайд 19</vt:lpstr>
      <vt:lpstr>Слайд 20</vt:lpstr>
      <vt:lpstr>Домашнее задание до 13 мая </vt:lpstr>
      <vt:lpstr>Синквейн. Занятие в соответствии с ФОП ДО</vt:lpstr>
      <vt:lpstr> Рекомендации, как проводить занятия по ФОП в ДОУ: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города Москвы «Школа № 1798 «Феникс»  ДК1</dc:title>
  <dc:subject/>
  <dc:creator>Asus</dc:creator>
  <dc:description/>
  <cp:lastModifiedBy>user</cp:lastModifiedBy>
  <cp:revision>140</cp:revision>
  <dcterms:modified xsi:type="dcterms:W3CDTF">2024-04-11T18:25:35Z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13</vt:i4>
  </property>
</Properties>
</file>