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83" r:id="rId3"/>
    <p:sldId id="284" r:id="rId4"/>
    <p:sldId id="289" r:id="rId5"/>
    <p:sldId id="295" r:id="rId6"/>
    <p:sldId id="294" r:id="rId7"/>
    <p:sldId id="296" r:id="rId8"/>
    <p:sldId id="297" r:id="rId9"/>
    <p:sldId id="298" r:id="rId10"/>
    <p:sldId id="299" r:id="rId11"/>
    <p:sldId id="300" r:id="rId12"/>
    <p:sldId id="304" r:id="rId13"/>
    <p:sldId id="301" r:id="rId14"/>
    <p:sldId id="307" r:id="rId15"/>
    <p:sldId id="302" r:id="rId16"/>
    <p:sldId id="303" r:id="rId17"/>
    <p:sldId id="308" r:id="rId18"/>
    <p:sldId id="305" r:id="rId19"/>
    <p:sldId id="30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8"/>
    <a:srgbClr val="B7E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D6919-064B-4E07-8CD2-0EA37646D97D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573D2-B643-45D8-AA64-8DF5A730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2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8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6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6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6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9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8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1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3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2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542D-E4A8-4300-AFED-94643CE907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26A7-09FE-44BB-AA6C-EB52F8018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7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5769" y="2168658"/>
            <a:ext cx="9153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Проект  на зимних участках ДОО </a:t>
            </a:r>
            <a:endParaRPr lang="ru-RU" sz="3600" dirty="0" smtClean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«Здесь русский дух, здесь Русью пахнет»</a:t>
            </a:r>
          </a:p>
          <a:p>
            <a:pPr algn="ctr"/>
            <a:endParaRPr lang="ru-RU" sz="3200" dirty="0" smtClean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8452" y="5737699"/>
            <a:ext cx="10550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Ирбит </a:t>
            </a:r>
          </a:p>
          <a:p>
            <a:pPr algn="ctr"/>
            <a:r>
              <a:rPr lang="ru-RU" sz="2400" b="1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2024</a:t>
            </a:r>
            <a:endParaRPr lang="ru-RU" sz="2400" b="1" cap="none" spc="0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5701" y="3984540"/>
            <a:ext cx="461216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Воспитатель: </a:t>
            </a:r>
          </a:p>
          <a:p>
            <a:r>
              <a:rPr lang="ru-RU" sz="2800" b="1" cap="none" spc="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Акимова Татьяна </a:t>
            </a:r>
            <a:r>
              <a:rPr lang="ru-RU" sz="2800" b="1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В</a:t>
            </a:r>
            <a:r>
              <a:rPr lang="ru-RU" sz="2800" b="1" cap="none" spc="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икторовна </a:t>
            </a:r>
          </a:p>
          <a:p>
            <a:r>
              <a:rPr lang="ru-RU" sz="2800" b="1" cap="none" spc="0" dirty="0" smtClean="0">
                <a:ln w="0"/>
                <a:solidFill>
                  <a:srgbClr val="0070C0"/>
                </a:solidFill>
                <a:latin typeface="Monotype Corsiva" panose="03010101010201010101" pitchFamily="66" charset="0"/>
              </a:rPr>
              <a:t>МБДОУ «Детский сад № 22»</a:t>
            </a:r>
            <a:endParaRPr lang="ru-RU" sz="2800" b="1" cap="none" spc="0" dirty="0">
              <a:ln w="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8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7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7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0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8181" y="1102578"/>
            <a:ext cx="108585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Цель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проекта: </a:t>
            </a:r>
          </a:p>
          <a:p>
            <a:r>
              <a:rPr lang="ru-RU" sz="2800" dirty="0" smtClean="0">
                <a:latin typeface="Monotype Corsiva" pitchFamily="66" charset="0"/>
              </a:rPr>
              <a:t>создание условий для воспитательной работы с детьми по физическому, патриотическому воспитанию.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</a:p>
          <a:p>
            <a:r>
              <a:rPr lang="ru-RU" sz="2800" dirty="0" smtClean="0">
                <a:latin typeface="Monotype Corsiva" pitchFamily="66" charset="0"/>
              </a:rPr>
              <a:t>- формировать основы гражданской и культурной идентичности детей на соответствующем их возрасту содержании доступными средствами;</a:t>
            </a:r>
          </a:p>
          <a:p>
            <a:r>
              <a:rPr lang="ru-RU" sz="2800" b="1" dirty="0" smtClean="0">
                <a:latin typeface="Monotype Corsiva" pitchFamily="66" charset="0"/>
              </a:rPr>
              <a:t>-</a:t>
            </a:r>
            <a:r>
              <a:rPr lang="ru-RU" sz="2800" dirty="0" smtClean="0">
                <a:latin typeface="Monotype Corsiva" pitchFamily="66" charset="0"/>
              </a:rPr>
              <a:t> развивать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физические, личностные качества дошкольников</a:t>
            </a:r>
            <a:r>
              <a:rPr lang="ru-RU" sz="2800" b="1" dirty="0" smtClean="0">
                <a:latin typeface="Monotype Corsiva" pitchFamily="66" charset="0"/>
              </a:rPr>
              <a:t>;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-воспитывать ценностное отношение к собственному труду, труду других людей и его результатам;</a:t>
            </a:r>
          </a:p>
          <a:p>
            <a:r>
              <a:rPr lang="ru-RU" sz="2800" dirty="0" smtClean="0">
                <a:latin typeface="Monotype Corsiva" pitchFamily="66" charset="0"/>
              </a:rPr>
              <a:t>- повышение двигательной активности воспитанников в условиях детского сада в зимний период;</a:t>
            </a:r>
          </a:p>
          <a:p>
            <a:r>
              <a:rPr lang="ru-RU" sz="2800" dirty="0" smtClean="0">
                <a:latin typeface="Monotype Corsiva" pitchFamily="66" charset="0"/>
              </a:rPr>
              <a:t>-установление партнерских отношений с семьей каждого ребенка</a:t>
            </a:r>
          </a:p>
          <a:p>
            <a:pPr algn="ctr"/>
            <a:endParaRPr lang="ru-RU" sz="3200" dirty="0" smtClean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3150" y="1396493"/>
            <a:ext cx="108585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Участники проекта: </a:t>
            </a:r>
          </a:p>
          <a:p>
            <a:r>
              <a:rPr lang="ru-RU" sz="3600" dirty="0" smtClean="0">
                <a:latin typeface="Monotype Corsiva" pitchFamily="66" charset="0"/>
              </a:rPr>
              <a:t>педагоги, дети, родители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Срок реализации проекта:</a:t>
            </a:r>
          </a:p>
          <a:p>
            <a:r>
              <a:rPr lang="ru-RU" sz="3600" dirty="0" smtClean="0">
                <a:latin typeface="Monotype Corsiva" pitchFamily="66" charset="0"/>
              </a:rPr>
              <a:t>декабрь-февраль 2024 г.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Тип проекта:</a:t>
            </a:r>
            <a:r>
              <a:rPr lang="ru-RU" sz="3600" dirty="0" smtClean="0">
                <a:latin typeface="Monotype Corsiva" pitchFamily="66" charset="0"/>
              </a:rPr>
              <a:t> </a:t>
            </a:r>
          </a:p>
          <a:p>
            <a:r>
              <a:rPr lang="ru-RU" sz="3600" dirty="0" smtClean="0">
                <a:latin typeface="Monotype Corsiva" pitchFamily="66" charset="0"/>
              </a:rPr>
              <a:t>информационно-творческий</a:t>
            </a:r>
            <a:endParaRPr lang="en-US" sz="3600" dirty="0" smtClean="0">
              <a:latin typeface="Monotype Corsiva" pitchFamily="66" charset="0"/>
            </a:endParaRPr>
          </a:p>
          <a:p>
            <a:pPr algn="ctr"/>
            <a:endParaRPr lang="ru-RU" sz="3200" dirty="0" smtClean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48939" y="2764550"/>
            <a:ext cx="4362450" cy="3226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1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8181" y="1102578"/>
            <a:ext cx="108585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Этапы реализации: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I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 этап Подготовительный</a:t>
            </a:r>
            <a:r>
              <a:rPr lang="ru-RU" sz="2800" dirty="0" smtClean="0">
                <a:latin typeface="Monotype Corsiva" pitchFamily="66" charset="0"/>
              </a:rPr>
              <a:t>– погружение в проект, планирование деятельности, создание </a:t>
            </a:r>
            <a:r>
              <a:rPr lang="en-US" sz="2800" dirty="0" smtClean="0">
                <a:latin typeface="Monotype Corsiva" pitchFamily="66" charset="0"/>
              </a:rPr>
              <a:t>QR-</a:t>
            </a:r>
            <a:r>
              <a:rPr lang="ru-RU" sz="2800" dirty="0" smtClean="0">
                <a:latin typeface="Monotype Corsiva" pitchFamily="66" charset="0"/>
              </a:rPr>
              <a:t>кодов</a:t>
            </a:r>
          </a:p>
          <a:p>
            <a:endParaRPr lang="en-US" sz="2800" dirty="0" smtClean="0"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II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этап Основной</a:t>
            </a:r>
            <a:r>
              <a:rPr lang="ru-RU" sz="2800" dirty="0" smtClean="0">
                <a:latin typeface="Monotype Corsiva" pitchFamily="66" charset="0"/>
              </a:rPr>
              <a:t>– создание «снежного городка», беседы с детьми, чтение художественной литературы, рассматривание иллюстраций, просмотр видео, мультфильмов при помощи </a:t>
            </a:r>
            <a:r>
              <a:rPr lang="en-US" sz="2800" dirty="0" smtClean="0">
                <a:latin typeface="Monotype Corsiva" pitchFamily="66" charset="0"/>
              </a:rPr>
              <a:t>QR-</a:t>
            </a:r>
            <a:r>
              <a:rPr lang="ru-RU" sz="2800" dirty="0" smtClean="0">
                <a:latin typeface="Monotype Corsiva" pitchFamily="66" charset="0"/>
              </a:rPr>
              <a:t>кодов</a:t>
            </a:r>
          </a:p>
          <a:p>
            <a:endParaRPr lang="en-US" sz="2800" dirty="0" smtClean="0">
              <a:latin typeface="Monotype Corsiva" pitchFamily="66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</a:rPr>
              <a:t>III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этап Заключительный </a:t>
            </a:r>
            <a:r>
              <a:rPr lang="ru-RU" sz="2800" dirty="0" smtClean="0">
                <a:latin typeface="Monotype Corsiva" pitchFamily="66" charset="0"/>
              </a:rPr>
              <a:t>– «снежный городок» готов, можно играть и наслаждаться результатом</a:t>
            </a:r>
          </a:p>
          <a:p>
            <a:r>
              <a:rPr lang="ru-RU" sz="2800" dirty="0" smtClean="0">
                <a:latin typeface="Monotype Corsiva" pitchFamily="66" charset="0"/>
              </a:rPr>
              <a:t>Участие в смотре конкурсе Управления образования</a:t>
            </a:r>
          </a:p>
          <a:p>
            <a:r>
              <a:rPr lang="ru-RU" sz="2800" dirty="0" smtClean="0">
                <a:latin typeface="Monotype Corsiva" pitchFamily="66" charset="0"/>
              </a:rPr>
              <a:t>Получение сертификатов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pPr algn="ctr"/>
            <a:endParaRPr lang="ru-RU" sz="3200" dirty="0" smtClean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9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2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7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2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193</Words>
  <Application>Microsoft Office PowerPoint</Application>
  <PresentationFormat>Широкоэкранный</PresentationFormat>
  <Paragraphs>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55</cp:revision>
  <dcterms:created xsi:type="dcterms:W3CDTF">2024-05-13T08:46:10Z</dcterms:created>
  <dcterms:modified xsi:type="dcterms:W3CDTF">2024-05-30T16:07:53Z</dcterms:modified>
</cp:coreProperties>
</file>